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7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8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9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0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1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2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3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4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5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36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37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38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39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0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3" r:id="rId3"/>
    <p:sldId id="268" r:id="rId4"/>
    <p:sldId id="269" r:id="rId5"/>
    <p:sldId id="294" r:id="rId6"/>
    <p:sldId id="295" r:id="rId7"/>
    <p:sldId id="296" r:id="rId8"/>
    <p:sldId id="283" r:id="rId9"/>
    <p:sldId id="272" r:id="rId10"/>
    <p:sldId id="273" r:id="rId11"/>
    <p:sldId id="332" r:id="rId12"/>
    <p:sldId id="333" r:id="rId13"/>
    <p:sldId id="274" r:id="rId14"/>
    <p:sldId id="297" r:id="rId15"/>
    <p:sldId id="298" r:id="rId16"/>
    <p:sldId id="299" r:id="rId17"/>
    <p:sldId id="300" r:id="rId18"/>
    <p:sldId id="316" r:id="rId19"/>
    <p:sldId id="326" r:id="rId20"/>
    <p:sldId id="327" r:id="rId21"/>
    <p:sldId id="328" r:id="rId22"/>
    <p:sldId id="306" r:id="rId23"/>
    <p:sldId id="313" r:id="rId24"/>
    <p:sldId id="303" r:id="rId25"/>
    <p:sldId id="304" r:id="rId26"/>
    <p:sldId id="305" r:id="rId27"/>
    <p:sldId id="301" r:id="rId28"/>
    <p:sldId id="310" r:id="rId29"/>
    <p:sldId id="317" r:id="rId30"/>
    <p:sldId id="318" r:id="rId31"/>
    <p:sldId id="320" r:id="rId32"/>
    <p:sldId id="323" r:id="rId33"/>
    <p:sldId id="322" r:id="rId34"/>
    <p:sldId id="324" r:id="rId35"/>
    <p:sldId id="330" r:id="rId36"/>
    <p:sldId id="307" r:id="rId37"/>
    <p:sldId id="311" r:id="rId38"/>
    <p:sldId id="314" r:id="rId39"/>
    <p:sldId id="325" r:id="rId40"/>
    <p:sldId id="302" r:id="rId41"/>
  </p:sldIdLst>
  <p:sldSz cx="9144000" cy="6858000" type="screen4x3"/>
  <p:notesSz cx="68834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B47"/>
    <a:srgbClr val="258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7jFkSgu3ZY" TargetMode="External"/><Relationship Id="rId2" Type="http://schemas.openxmlformats.org/officeDocument/2006/relationships/hyperlink" Target="https://www.youtube.com/watch?v=INBWFbfljtI" TargetMode="External"/><Relationship Id="rId1" Type="http://schemas.openxmlformats.org/officeDocument/2006/relationships/hyperlink" Target="https://www.youtube.com/watch?v=rhdYhf1CRmY" TargetMode="External"/><Relationship Id="rId5" Type="http://schemas.openxmlformats.org/officeDocument/2006/relationships/hyperlink" Target="https://www.youtube.com/watch?v=-uUDDqIRt6g" TargetMode="External"/><Relationship Id="rId4" Type="http://schemas.openxmlformats.org/officeDocument/2006/relationships/hyperlink" Target="https://www.youtube.com/watch?v=592fkVzG_ZA" TargetMode="External"/></Relationships>
</file>

<file path=ppt/diagrams/_rels/drawing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7jFkSgu3ZY" TargetMode="External"/><Relationship Id="rId2" Type="http://schemas.openxmlformats.org/officeDocument/2006/relationships/hyperlink" Target="https://www.youtube.com/watch?v=INBWFbfljtI" TargetMode="External"/><Relationship Id="rId1" Type="http://schemas.openxmlformats.org/officeDocument/2006/relationships/hyperlink" Target="https://www.youtube.com/watch?v=rhdYhf1CRmY" TargetMode="External"/><Relationship Id="rId5" Type="http://schemas.openxmlformats.org/officeDocument/2006/relationships/hyperlink" Target="https://www.youtube.com/watch?v=-uUDDqIRt6g" TargetMode="External"/><Relationship Id="rId4" Type="http://schemas.openxmlformats.org/officeDocument/2006/relationships/hyperlink" Target="https://www.youtube.com/watch?v=592fkVzG_Z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F617F-BCF1-4E61-89EA-E3E24351794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F59851-0E59-4113-92AE-919BDF6FAD6B}">
      <dgm:prSet/>
      <dgm:spPr/>
      <dgm:t>
        <a:bodyPr/>
        <a:lstStyle/>
        <a:p>
          <a:pPr algn="ctr" rtl="0"/>
          <a:r>
            <a:rPr lang="pt-BR" dirty="0" smtClean="0"/>
            <a:t>O Programa de Educação Fiscal em Fortaleza</a:t>
          </a:r>
          <a:endParaRPr lang="pt-BR" dirty="0"/>
        </a:p>
      </dgm:t>
    </dgm:pt>
    <dgm:pt modelId="{16285D2D-0412-4DDC-B8B1-F2DE3CE71DA0}" type="parTrans" cxnId="{6C057A10-7068-42B2-A645-7718AEC976DA}">
      <dgm:prSet/>
      <dgm:spPr/>
      <dgm:t>
        <a:bodyPr/>
        <a:lstStyle/>
        <a:p>
          <a:endParaRPr lang="pt-BR"/>
        </a:p>
      </dgm:t>
    </dgm:pt>
    <dgm:pt modelId="{D18198EC-9A6C-4767-A6A3-B414EFB7B2CA}" type="sibTrans" cxnId="{6C057A10-7068-42B2-A645-7718AEC976DA}">
      <dgm:prSet/>
      <dgm:spPr/>
      <dgm:t>
        <a:bodyPr/>
        <a:lstStyle/>
        <a:p>
          <a:endParaRPr lang="pt-BR"/>
        </a:p>
      </dgm:t>
    </dgm:pt>
    <dgm:pt modelId="{06D233EB-DF10-4D80-8554-50726B10DDA6}" type="pres">
      <dgm:prSet presAssocID="{DC6F617F-BCF1-4E61-89EA-E3E243517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69D68D-802C-4B0B-852E-8F852E61F205}" type="pres">
      <dgm:prSet presAssocID="{2EF59851-0E59-4113-92AE-919BDF6FAD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D26C73-9A31-4B05-A8FC-FF6BB67EE8B8}" type="presOf" srcId="{DC6F617F-BCF1-4E61-89EA-E3E243517941}" destId="{06D233EB-DF10-4D80-8554-50726B10DDA6}" srcOrd="0" destOrd="0" presId="urn:microsoft.com/office/officeart/2005/8/layout/vList2"/>
    <dgm:cxn modelId="{F7BB282B-CDF3-4AE5-A957-AE2A10A3E378}" type="presOf" srcId="{2EF59851-0E59-4113-92AE-919BDF6FAD6B}" destId="{CD69D68D-802C-4B0B-852E-8F852E61F205}" srcOrd="0" destOrd="0" presId="urn:microsoft.com/office/officeart/2005/8/layout/vList2"/>
    <dgm:cxn modelId="{6C057A10-7068-42B2-A645-7718AEC976DA}" srcId="{DC6F617F-BCF1-4E61-89EA-E3E243517941}" destId="{2EF59851-0E59-4113-92AE-919BDF6FAD6B}" srcOrd="0" destOrd="0" parTransId="{16285D2D-0412-4DDC-B8B1-F2DE3CE71DA0}" sibTransId="{D18198EC-9A6C-4767-A6A3-B414EFB7B2CA}"/>
    <dgm:cxn modelId="{4B45375E-E16D-4C24-BE4B-4E5A0A9FF2EF}" type="presParOf" srcId="{06D233EB-DF10-4D80-8554-50726B10DDA6}" destId="{CD69D68D-802C-4B0B-852E-8F852E61F2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7E3AAF-39EB-450D-B9CA-E2FF4AA30F3F}">
      <dgm:prSet/>
      <dgm:spPr/>
      <dgm:t>
        <a:bodyPr/>
        <a:lstStyle/>
        <a:p>
          <a:r>
            <a:rPr lang="pt-BR" dirty="0"/>
            <a:t>Infantil I (6 a 9 anos)</a:t>
          </a:r>
        </a:p>
      </dgm:t>
    </dgm:pt>
    <dgm:pt modelId="{BBEED622-90D9-4DF9-8B23-7C5EEB3E9CB7}" type="parTrans" cxnId="{6F651FAD-C551-4CD2-9BF1-66E81A68BBE2}">
      <dgm:prSet/>
      <dgm:spPr/>
      <dgm:t>
        <a:bodyPr/>
        <a:lstStyle/>
        <a:p>
          <a:endParaRPr lang="pt-BR"/>
        </a:p>
      </dgm:t>
    </dgm:pt>
    <dgm:pt modelId="{A6988580-7C60-4838-880C-D30ECE33F7D0}" type="sibTrans" cxnId="{6F651FAD-C551-4CD2-9BF1-66E81A68BBE2}">
      <dgm:prSet/>
      <dgm:spPr/>
      <dgm:t>
        <a:bodyPr/>
        <a:lstStyle/>
        <a:p>
          <a:endParaRPr lang="pt-BR"/>
        </a:p>
      </dgm:t>
    </dgm:pt>
    <dgm:pt modelId="{1D029575-F036-4687-A6E0-E76C5412A882}">
      <dgm:prSet/>
      <dgm:spPr/>
      <dgm:t>
        <a:bodyPr/>
        <a:lstStyle/>
        <a:p>
          <a:r>
            <a:rPr lang="pt-BR" dirty="0"/>
            <a:t>Desenho e Frase</a:t>
          </a:r>
        </a:p>
      </dgm:t>
    </dgm:pt>
    <dgm:pt modelId="{1B78601D-0CA0-4081-8C7C-C4507337A8FA}" type="parTrans" cxnId="{0AF40B49-08C2-4DFE-A5F0-BF290F39F045}">
      <dgm:prSet/>
      <dgm:spPr/>
      <dgm:t>
        <a:bodyPr/>
        <a:lstStyle/>
        <a:p>
          <a:endParaRPr lang="pt-BR"/>
        </a:p>
      </dgm:t>
    </dgm:pt>
    <dgm:pt modelId="{5DABE6C9-EFC7-4E45-A6CF-029F1E5DFBEF}" type="sibTrans" cxnId="{0AF40B49-08C2-4DFE-A5F0-BF290F39F045}">
      <dgm:prSet/>
      <dgm:spPr/>
      <dgm:t>
        <a:bodyPr/>
        <a:lstStyle/>
        <a:p>
          <a:endParaRPr lang="pt-BR"/>
        </a:p>
      </dgm:t>
    </dgm:pt>
    <dgm:pt modelId="{FE1A8517-FE30-4E94-BD5B-8D3F0B921CDD}">
      <dgm:prSet/>
      <dgm:spPr/>
      <dgm:t>
        <a:bodyPr/>
        <a:lstStyle/>
        <a:p>
          <a:r>
            <a:rPr lang="pt-BR" dirty="0"/>
            <a:t>Redação até 30 linhas</a:t>
          </a:r>
        </a:p>
      </dgm:t>
    </dgm:pt>
    <dgm:pt modelId="{4E6B068B-ABFC-4DE8-94D7-09AEF29751DA}" type="parTrans" cxnId="{B0F278AB-5A06-4A50-935E-2FEFCDB3153E}">
      <dgm:prSet/>
      <dgm:spPr/>
      <dgm:t>
        <a:bodyPr/>
        <a:lstStyle/>
        <a:p>
          <a:endParaRPr lang="pt-BR"/>
        </a:p>
      </dgm:t>
    </dgm:pt>
    <dgm:pt modelId="{BFDCFA2A-D29A-436C-B53B-D6BEBB0B1106}" type="sibTrans" cxnId="{B0F278AB-5A06-4A50-935E-2FEFCDB3153E}">
      <dgm:prSet/>
      <dgm:spPr/>
      <dgm:t>
        <a:bodyPr/>
        <a:lstStyle/>
        <a:p>
          <a:endParaRPr lang="pt-BR"/>
        </a:p>
      </dgm:t>
    </dgm:pt>
    <dgm:pt modelId="{71FE9B41-FA39-419A-B06F-A8A968BEDFC3}">
      <dgm:prSet/>
      <dgm:spPr/>
      <dgm:t>
        <a:bodyPr/>
        <a:lstStyle/>
        <a:p>
          <a:r>
            <a:rPr lang="pt-BR" dirty="0" smtClean="0"/>
            <a:t>Infanto-Juvenil I (14 a 16 anos)</a:t>
          </a:r>
          <a:endParaRPr lang="pt-BR" dirty="0"/>
        </a:p>
      </dgm:t>
    </dgm:pt>
    <dgm:pt modelId="{2DACF8AD-58EB-4A9E-90C2-616F2B20E0EA}" type="parTrans" cxnId="{0507CC6F-784C-44C5-AA1E-A96348594216}">
      <dgm:prSet/>
      <dgm:spPr/>
      <dgm:t>
        <a:bodyPr/>
        <a:lstStyle/>
        <a:p>
          <a:endParaRPr lang="pt-BR"/>
        </a:p>
      </dgm:t>
    </dgm:pt>
    <dgm:pt modelId="{57E70C97-2B9E-4F4D-9DB3-E393A8CC45E9}" type="sibTrans" cxnId="{0507CC6F-784C-44C5-AA1E-A96348594216}">
      <dgm:prSet/>
      <dgm:spPr/>
      <dgm:t>
        <a:bodyPr/>
        <a:lstStyle/>
        <a:p>
          <a:endParaRPr lang="pt-BR"/>
        </a:p>
      </dgm:t>
    </dgm:pt>
    <dgm:pt modelId="{46B9C97B-8E66-442F-8C27-E415268692CA}">
      <dgm:prSet/>
      <dgm:spPr/>
      <dgm:t>
        <a:bodyPr/>
        <a:lstStyle/>
        <a:p>
          <a:r>
            <a:rPr lang="pt-BR" dirty="0"/>
            <a:t>Redação até 30 linhas</a:t>
          </a:r>
        </a:p>
      </dgm:t>
    </dgm:pt>
    <dgm:pt modelId="{39CA2864-7925-44F8-897E-0F1C2748DE5F}" type="parTrans" cxnId="{0FB002A4-A58F-48EE-9902-991E4DA08D0B}">
      <dgm:prSet/>
      <dgm:spPr/>
      <dgm:t>
        <a:bodyPr/>
        <a:lstStyle/>
        <a:p>
          <a:endParaRPr lang="pt-BR"/>
        </a:p>
      </dgm:t>
    </dgm:pt>
    <dgm:pt modelId="{F0BE8EBF-3033-4BB0-9A21-81B963DC9EBD}" type="sibTrans" cxnId="{0FB002A4-A58F-48EE-9902-991E4DA08D0B}">
      <dgm:prSet/>
      <dgm:spPr/>
      <dgm:t>
        <a:bodyPr/>
        <a:lstStyle/>
        <a:p>
          <a:endParaRPr lang="pt-BR"/>
        </a:p>
      </dgm:t>
    </dgm:pt>
    <dgm:pt modelId="{7189CDF9-6932-4E8C-BBEE-5F765A55E7B5}">
      <dgm:prSet/>
      <dgm:spPr/>
      <dgm:t>
        <a:bodyPr/>
        <a:lstStyle/>
        <a:p>
          <a:r>
            <a:rPr lang="pt-BR" dirty="0" smtClean="0"/>
            <a:t>Infantil II (10 a 13 anos)</a:t>
          </a:r>
          <a:endParaRPr lang="pt-BR" dirty="0"/>
        </a:p>
      </dgm:t>
    </dgm:pt>
    <dgm:pt modelId="{52CD28FA-797E-472A-9D54-FB167C2BF711}" type="parTrans" cxnId="{D5320E70-7EE4-4405-AA33-8D95A5E80559}">
      <dgm:prSet/>
      <dgm:spPr/>
      <dgm:t>
        <a:bodyPr/>
        <a:lstStyle/>
        <a:p>
          <a:endParaRPr lang="pt-BR"/>
        </a:p>
      </dgm:t>
    </dgm:pt>
    <dgm:pt modelId="{F4E27DF5-5D7B-41E5-A64B-9873F63F2035}" type="sibTrans" cxnId="{D5320E70-7EE4-4405-AA33-8D95A5E80559}">
      <dgm:prSet/>
      <dgm:spPr/>
      <dgm:t>
        <a:bodyPr/>
        <a:lstStyle/>
        <a:p>
          <a:endParaRPr lang="pt-BR"/>
        </a:p>
      </dgm:t>
    </dgm:pt>
    <dgm:pt modelId="{C2912A16-27BF-43E7-B406-2EB149CE99FA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951C6B-0AA5-453F-997B-AC0CD3BC02E2}" type="pres">
      <dgm:prSet presAssocID="{1A7E3AAF-39EB-450D-B9CA-E2FF4AA30F3F}" presName="parentLin" presStyleCnt="0"/>
      <dgm:spPr/>
      <dgm:t>
        <a:bodyPr/>
        <a:lstStyle/>
        <a:p>
          <a:endParaRPr lang="pt-BR"/>
        </a:p>
      </dgm:t>
    </dgm:pt>
    <dgm:pt modelId="{910B21A0-FEA3-4741-8AD2-DB6A65B07F5E}" type="pres">
      <dgm:prSet presAssocID="{1A7E3AAF-39EB-450D-B9CA-E2FF4AA30F3F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8A479B52-6487-42B5-A07C-E4D070016397}" type="pres">
      <dgm:prSet presAssocID="{1A7E3AAF-39EB-450D-B9CA-E2FF4AA30F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CFDFCE-6147-4DA3-9EBB-01C17C6C9FE3}" type="pres">
      <dgm:prSet presAssocID="{1A7E3AAF-39EB-450D-B9CA-E2FF4AA30F3F}" presName="negativeSpace" presStyleCnt="0"/>
      <dgm:spPr/>
      <dgm:t>
        <a:bodyPr/>
        <a:lstStyle/>
        <a:p>
          <a:endParaRPr lang="pt-BR"/>
        </a:p>
      </dgm:t>
    </dgm:pt>
    <dgm:pt modelId="{A75225F8-B58D-438E-A78E-5D3D2D21F90A}" type="pres">
      <dgm:prSet presAssocID="{1A7E3AAF-39EB-450D-B9CA-E2FF4AA30F3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7049BB-9265-4686-8D03-A842BB10FBAD}" type="pres">
      <dgm:prSet presAssocID="{A6988580-7C60-4838-880C-D30ECE33F7D0}" presName="spaceBetweenRectangles" presStyleCnt="0"/>
      <dgm:spPr/>
      <dgm:t>
        <a:bodyPr/>
        <a:lstStyle/>
        <a:p>
          <a:endParaRPr lang="pt-BR"/>
        </a:p>
      </dgm:t>
    </dgm:pt>
    <dgm:pt modelId="{938BE3C9-D281-4989-9A87-EFC09AB7CC8D}" type="pres">
      <dgm:prSet presAssocID="{7189CDF9-6932-4E8C-BBEE-5F765A55E7B5}" presName="parentLin" presStyleCnt="0"/>
      <dgm:spPr/>
      <dgm:t>
        <a:bodyPr/>
        <a:lstStyle/>
        <a:p>
          <a:endParaRPr lang="pt-BR"/>
        </a:p>
      </dgm:t>
    </dgm:pt>
    <dgm:pt modelId="{2BEB0578-CCFF-4DFB-A193-8B01D2418509}" type="pres">
      <dgm:prSet presAssocID="{7189CDF9-6932-4E8C-BBEE-5F765A55E7B5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5FC60127-BED7-4D3D-BE76-6DCB63DE2725}" type="pres">
      <dgm:prSet presAssocID="{7189CDF9-6932-4E8C-BBEE-5F765A55E7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03358C-1885-4F70-9052-563EA246E95D}" type="pres">
      <dgm:prSet presAssocID="{7189CDF9-6932-4E8C-BBEE-5F765A55E7B5}" presName="negativeSpace" presStyleCnt="0"/>
      <dgm:spPr/>
      <dgm:t>
        <a:bodyPr/>
        <a:lstStyle/>
        <a:p>
          <a:endParaRPr lang="pt-BR"/>
        </a:p>
      </dgm:t>
    </dgm:pt>
    <dgm:pt modelId="{A51D92DB-E88E-497B-AC1F-E5D2FB6CDFEB}" type="pres">
      <dgm:prSet presAssocID="{7189CDF9-6932-4E8C-BBEE-5F765A55E7B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9C871E-9BD3-4129-AEED-E2918204AA72}" type="pres">
      <dgm:prSet presAssocID="{F4E27DF5-5D7B-41E5-A64B-9873F63F2035}" presName="spaceBetweenRectangles" presStyleCnt="0"/>
      <dgm:spPr/>
      <dgm:t>
        <a:bodyPr/>
        <a:lstStyle/>
        <a:p>
          <a:endParaRPr lang="pt-BR"/>
        </a:p>
      </dgm:t>
    </dgm:pt>
    <dgm:pt modelId="{F207FAE1-1BC8-4FE7-9980-266C9B5C81B2}" type="pres">
      <dgm:prSet presAssocID="{71FE9B41-FA39-419A-B06F-A8A968BEDFC3}" presName="parentLin" presStyleCnt="0"/>
      <dgm:spPr/>
      <dgm:t>
        <a:bodyPr/>
        <a:lstStyle/>
        <a:p>
          <a:endParaRPr lang="pt-BR"/>
        </a:p>
      </dgm:t>
    </dgm:pt>
    <dgm:pt modelId="{386C110D-28F9-429D-AB7C-78534B3ED6FA}" type="pres">
      <dgm:prSet presAssocID="{71FE9B41-FA39-419A-B06F-A8A968BEDFC3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179F1687-241D-41FD-9253-CDA1F4191429}" type="pres">
      <dgm:prSet presAssocID="{71FE9B41-FA39-419A-B06F-A8A968BEDF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874801-5F0E-498F-B979-87D466BC93D2}" type="pres">
      <dgm:prSet presAssocID="{71FE9B41-FA39-419A-B06F-A8A968BEDFC3}" presName="negativeSpace" presStyleCnt="0"/>
      <dgm:spPr/>
      <dgm:t>
        <a:bodyPr/>
        <a:lstStyle/>
        <a:p>
          <a:endParaRPr lang="pt-BR"/>
        </a:p>
      </dgm:t>
    </dgm:pt>
    <dgm:pt modelId="{5C00F1C6-9468-4363-BB10-AA498AA2963D}" type="pres">
      <dgm:prSet presAssocID="{71FE9B41-FA39-419A-B06F-A8A968BEDFC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AF40B49-08C2-4DFE-A5F0-BF290F39F045}" srcId="{1A7E3AAF-39EB-450D-B9CA-E2FF4AA30F3F}" destId="{1D029575-F036-4687-A6E0-E76C5412A882}" srcOrd="0" destOrd="0" parTransId="{1B78601D-0CA0-4081-8C7C-C4507337A8FA}" sibTransId="{5DABE6C9-EFC7-4E45-A6CF-029F1E5DFBEF}"/>
    <dgm:cxn modelId="{CFAAB560-994F-4507-B422-56E0405CD3CE}" type="presOf" srcId="{FE1A8517-FE30-4E94-BD5B-8D3F0B921CDD}" destId="{A51D92DB-E88E-497B-AC1F-E5D2FB6CDFEB}" srcOrd="0" destOrd="0" presId="urn:microsoft.com/office/officeart/2005/8/layout/list1"/>
    <dgm:cxn modelId="{FD385553-249D-46FA-8CF5-B0430EEB30EC}" type="presOf" srcId="{6217DD73-ACA8-4CD1-877C-03095E807752}" destId="{C2912A16-27BF-43E7-B406-2EB149CE99FA}" srcOrd="0" destOrd="0" presId="urn:microsoft.com/office/officeart/2005/8/layout/list1"/>
    <dgm:cxn modelId="{B0F278AB-5A06-4A50-935E-2FEFCDB3153E}" srcId="{7189CDF9-6932-4E8C-BBEE-5F765A55E7B5}" destId="{FE1A8517-FE30-4E94-BD5B-8D3F0B921CDD}" srcOrd="0" destOrd="0" parTransId="{4E6B068B-ABFC-4DE8-94D7-09AEF29751DA}" sibTransId="{BFDCFA2A-D29A-436C-B53B-D6BEBB0B1106}"/>
    <dgm:cxn modelId="{72170514-1545-4284-AA34-0AD8C8028955}" type="presOf" srcId="{71FE9B41-FA39-419A-B06F-A8A968BEDFC3}" destId="{386C110D-28F9-429D-AB7C-78534B3ED6FA}" srcOrd="0" destOrd="0" presId="urn:microsoft.com/office/officeart/2005/8/layout/list1"/>
    <dgm:cxn modelId="{93FC69AB-2DC6-460E-89E8-F2BC5E3BE59F}" type="presOf" srcId="{71FE9B41-FA39-419A-B06F-A8A968BEDFC3}" destId="{179F1687-241D-41FD-9253-CDA1F4191429}" srcOrd="1" destOrd="0" presId="urn:microsoft.com/office/officeart/2005/8/layout/list1"/>
    <dgm:cxn modelId="{3CF46611-E046-41AD-B62B-29A832CFE0FD}" type="presOf" srcId="{7189CDF9-6932-4E8C-BBEE-5F765A55E7B5}" destId="{2BEB0578-CCFF-4DFB-A193-8B01D2418509}" srcOrd="0" destOrd="0" presId="urn:microsoft.com/office/officeart/2005/8/layout/list1"/>
    <dgm:cxn modelId="{0FB002A4-A58F-48EE-9902-991E4DA08D0B}" srcId="{71FE9B41-FA39-419A-B06F-A8A968BEDFC3}" destId="{46B9C97B-8E66-442F-8C27-E415268692CA}" srcOrd="0" destOrd="0" parTransId="{39CA2864-7925-44F8-897E-0F1C2748DE5F}" sibTransId="{F0BE8EBF-3033-4BB0-9A21-81B963DC9EBD}"/>
    <dgm:cxn modelId="{6F651FAD-C551-4CD2-9BF1-66E81A68BBE2}" srcId="{6217DD73-ACA8-4CD1-877C-03095E807752}" destId="{1A7E3AAF-39EB-450D-B9CA-E2FF4AA30F3F}" srcOrd="0" destOrd="0" parTransId="{BBEED622-90D9-4DF9-8B23-7C5EEB3E9CB7}" sibTransId="{A6988580-7C60-4838-880C-D30ECE33F7D0}"/>
    <dgm:cxn modelId="{2143E55E-BE37-49B5-A2FC-F3D45CCB7CB3}" type="presOf" srcId="{1D029575-F036-4687-A6E0-E76C5412A882}" destId="{A75225F8-B58D-438E-A78E-5D3D2D21F90A}" srcOrd="0" destOrd="0" presId="urn:microsoft.com/office/officeart/2005/8/layout/list1"/>
    <dgm:cxn modelId="{65853974-450B-4279-BCDA-382E3FB53174}" type="presOf" srcId="{1A7E3AAF-39EB-450D-B9CA-E2FF4AA30F3F}" destId="{8A479B52-6487-42B5-A07C-E4D070016397}" srcOrd="1" destOrd="0" presId="urn:microsoft.com/office/officeart/2005/8/layout/list1"/>
    <dgm:cxn modelId="{D70A0FEC-6AA3-4B26-98A7-6F8F5F7946E5}" type="presOf" srcId="{7189CDF9-6932-4E8C-BBEE-5F765A55E7B5}" destId="{5FC60127-BED7-4D3D-BE76-6DCB63DE2725}" srcOrd="1" destOrd="0" presId="urn:microsoft.com/office/officeart/2005/8/layout/list1"/>
    <dgm:cxn modelId="{0507CC6F-784C-44C5-AA1E-A96348594216}" srcId="{6217DD73-ACA8-4CD1-877C-03095E807752}" destId="{71FE9B41-FA39-419A-B06F-A8A968BEDFC3}" srcOrd="2" destOrd="0" parTransId="{2DACF8AD-58EB-4A9E-90C2-616F2B20E0EA}" sibTransId="{57E70C97-2B9E-4F4D-9DB3-E393A8CC45E9}"/>
    <dgm:cxn modelId="{F2A219AA-EE35-4948-BA65-F3947129BCDD}" type="presOf" srcId="{1A7E3AAF-39EB-450D-B9CA-E2FF4AA30F3F}" destId="{910B21A0-FEA3-4741-8AD2-DB6A65B07F5E}" srcOrd="0" destOrd="0" presId="urn:microsoft.com/office/officeart/2005/8/layout/list1"/>
    <dgm:cxn modelId="{7D214A6D-3DA8-48A0-92AB-0FC001B5D123}" type="presOf" srcId="{46B9C97B-8E66-442F-8C27-E415268692CA}" destId="{5C00F1C6-9468-4363-BB10-AA498AA2963D}" srcOrd="0" destOrd="0" presId="urn:microsoft.com/office/officeart/2005/8/layout/list1"/>
    <dgm:cxn modelId="{D5320E70-7EE4-4405-AA33-8D95A5E80559}" srcId="{6217DD73-ACA8-4CD1-877C-03095E807752}" destId="{7189CDF9-6932-4E8C-BBEE-5F765A55E7B5}" srcOrd="1" destOrd="0" parTransId="{52CD28FA-797E-472A-9D54-FB167C2BF711}" sibTransId="{F4E27DF5-5D7B-41E5-A64B-9873F63F2035}"/>
    <dgm:cxn modelId="{5383F0C3-6F96-4B44-BE0D-D4BF7E026311}" type="presParOf" srcId="{C2912A16-27BF-43E7-B406-2EB149CE99FA}" destId="{0B951C6B-0AA5-453F-997B-AC0CD3BC02E2}" srcOrd="0" destOrd="0" presId="urn:microsoft.com/office/officeart/2005/8/layout/list1"/>
    <dgm:cxn modelId="{3CA75296-1C3B-442C-9C16-1CA32A6C7B46}" type="presParOf" srcId="{0B951C6B-0AA5-453F-997B-AC0CD3BC02E2}" destId="{910B21A0-FEA3-4741-8AD2-DB6A65B07F5E}" srcOrd="0" destOrd="0" presId="urn:microsoft.com/office/officeart/2005/8/layout/list1"/>
    <dgm:cxn modelId="{D67DE2DD-207F-4746-B8EE-44B734E1972D}" type="presParOf" srcId="{0B951C6B-0AA5-453F-997B-AC0CD3BC02E2}" destId="{8A479B52-6487-42B5-A07C-E4D070016397}" srcOrd="1" destOrd="0" presId="urn:microsoft.com/office/officeart/2005/8/layout/list1"/>
    <dgm:cxn modelId="{2EBF3C96-E60B-487E-B77F-713EC4F78197}" type="presParOf" srcId="{C2912A16-27BF-43E7-B406-2EB149CE99FA}" destId="{CFCFDFCE-6147-4DA3-9EBB-01C17C6C9FE3}" srcOrd="1" destOrd="0" presId="urn:microsoft.com/office/officeart/2005/8/layout/list1"/>
    <dgm:cxn modelId="{170897BA-25BC-4E3B-B227-C0A42F84BAF8}" type="presParOf" srcId="{C2912A16-27BF-43E7-B406-2EB149CE99FA}" destId="{A75225F8-B58D-438E-A78E-5D3D2D21F90A}" srcOrd="2" destOrd="0" presId="urn:microsoft.com/office/officeart/2005/8/layout/list1"/>
    <dgm:cxn modelId="{0313BC2B-3B18-42F0-94FB-D720A33547E6}" type="presParOf" srcId="{C2912A16-27BF-43E7-B406-2EB149CE99FA}" destId="{587049BB-9265-4686-8D03-A842BB10FBAD}" srcOrd="3" destOrd="0" presId="urn:microsoft.com/office/officeart/2005/8/layout/list1"/>
    <dgm:cxn modelId="{32DA41AF-3B76-497E-98B1-1DE57C085C61}" type="presParOf" srcId="{C2912A16-27BF-43E7-B406-2EB149CE99FA}" destId="{938BE3C9-D281-4989-9A87-EFC09AB7CC8D}" srcOrd="4" destOrd="0" presId="urn:microsoft.com/office/officeart/2005/8/layout/list1"/>
    <dgm:cxn modelId="{8F189284-0267-470A-B67E-C95179CF25F1}" type="presParOf" srcId="{938BE3C9-D281-4989-9A87-EFC09AB7CC8D}" destId="{2BEB0578-CCFF-4DFB-A193-8B01D2418509}" srcOrd="0" destOrd="0" presId="urn:microsoft.com/office/officeart/2005/8/layout/list1"/>
    <dgm:cxn modelId="{144CE650-912E-4754-B435-338802C3FCFB}" type="presParOf" srcId="{938BE3C9-D281-4989-9A87-EFC09AB7CC8D}" destId="{5FC60127-BED7-4D3D-BE76-6DCB63DE2725}" srcOrd="1" destOrd="0" presId="urn:microsoft.com/office/officeart/2005/8/layout/list1"/>
    <dgm:cxn modelId="{C3928994-DA96-4154-BF51-8F6795426899}" type="presParOf" srcId="{C2912A16-27BF-43E7-B406-2EB149CE99FA}" destId="{4803358C-1885-4F70-9052-563EA246E95D}" srcOrd="5" destOrd="0" presId="urn:microsoft.com/office/officeart/2005/8/layout/list1"/>
    <dgm:cxn modelId="{6EEA64AD-D060-4631-B869-9624B711AD24}" type="presParOf" srcId="{C2912A16-27BF-43E7-B406-2EB149CE99FA}" destId="{A51D92DB-E88E-497B-AC1F-E5D2FB6CDFEB}" srcOrd="6" destOrd="0" presId="urn:microsoft.com/office/officeart/2005/8/layout/list1"/>
    <dgm:cxn modelId="{27865A93-0667-418C-9C32-7038B6835AED}" type="presParOf" srcId="{C2912A16-27BF-43E7-B406-2EB149CE99FA}" destId="{A89C871E-9BD3-4129-AEED-E2918204AA72}" srcOrd="7" destOrd="0" presId="urn:microsoft.com/office/officeart/2005/8/layout/list1"/>
    <dgm:cxn modelId="{5E207939-6382-4526-A97C-927EE9005BCA}" type="presParOf" srcId="{C2912A16-27BF-43E7-B406-2EB149CE99FA}" destId="{F207FAE1-1BC8-4FE7-9980-266C9B5C81B2}" srcOrd="8" destOrd="0" presId="urn:microsoft.com/office/officeart/2005/8/layout/list1"/>
    <dgm:cxn modelId="{63E654C0-36E7-4620-A5FF-A13198F94BE9}" type="presParOf" srcId="{F207FAE1-1BC8-4FE7-9980-266C9B5C81B2}" destId="{386C110D-28F9-429D-AB7C-78534B3ED6FA}" srcOrd="0" destOrd="0" presId="urn:microsoft.com/office/officeart/2005/8/layout/list1"/>
    <dgm:cxn modelId="{64818D54-FA05-4EE7-8E69-0C28A5AEA743}" type="presParOf" srcId="{F207FAE1-1BC8-4FE7-9980-266C9B5C81B2}" destId="{179F1687-241D-41FD-9253-CDA1F4191429}" srcOrd="1" destOrd="0" presId="urn:microsoft.com/office/officeart/2005/8/layout/list1"/>
    <dgm:cxn modelId="{10C7095B-DF62-4419-B800-C61E94570543}" type="presParOf" srcId="{C2912A16-27BF-43E7-B406-2EB149CE99FA}" destId="{07874801-5F0E-498F-B979-87D466BC93D2}" srcOrd="9" destOrd="0" presId="urn:microsoft.com/office/officeart/2005/8/layout/list1"/>
    <dgm:cxn modelId="{297C8900-E4F2-4320-99FF-E5519968685F}" type="presParOf" srcId="{C2912A16-27BF-43E7-B406-2EB149CE99FA}" destId="{5C00F1C6-9468-4363-BB10-AA498AA296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038A51-13C8-4EF0-A771-71150FE14FD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6C8D14-DFDC-4A5E-98C4-849C120B9FE5}">
      <dgm:prSet/>
      <dgm:spPr/>
      <dgm:t>
        <a:bodyPr/>
        <a:lstStyle/>
        <a:p>
          <a:pPr algn="ctr" rtl="0"/>
          <a:r>
            <a:rPr lang="pt-BR" dirty="0" smtClean="0"/>
            <a:t>Escolas</a:t>
          </a:r>
          <a:endParaRPr lang="pt-BR" dirty="0"/>
        </a:p>
      </dgm:t>
    </dgm:pt>
    <dgm:pt modelId="{8E9BAD32-6F5D-4201-88C8-EAF33A4916D9}" type="parTrans" cxnId="{4F7AB13E-599E-41CE-836C-B84335C3F5DB}">
      <dgm:prSet/>
      <dgm:spPr/>
      <dgm:t>
        <a:bodyPr/>
        <a:lstStyle/>
        <a:p>
          <a:endParaRPr lang="pt-BR"/>
        </a:p>
      </dgm:t>
    </dgm:pt>
    <dgm:pt modelId="{D23A2E49-0C04-4755-912D-6D991C036153}" type="sibTrans" cxnId="{4F7AB13E-599E-41CE-836C-B84335C3F5DB}">
      <dgm:prSet/>
      <dgm:spPr/>
      <dgm:t>
        <a:bodyPr/>
        <a:lstStyle/>
        <a:p>
          <a:endParaRPr lang="pt-BR"/>
        </a:p>
      </dgm:t>
    </dgm:pt>
    <dgm:pt modelId="{AD19125E-B6AA-4A1C-A5BF-1FE899579483}" type="pres">
      <dgm:prSet presAssocID="{E4038A51-13C8-4EF0-A771-71150FE14F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16F2F7-AE22-4C08-B944-FC70197A2D82}" type="pres">
      <dgm:prSet presAssocID="{B76C8D14-DFDC-4A5E-98C4-849C120B9FE5}" presName="parentText" presStyleLbl="node1" presStyleIdx="0" presStyleCnt="1" custLinFactNeighborY="105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7FF329-1724-400A-B5F0-B9FDD657096B}" type="presOf" srcId="{E4038A51-13C8-4EF0-A771-71150FE14FD5}" destId="{AD19125E-B6AA-4A1C-A5BF-1FE899579483}" srcOrd="0" destOrd="0" presId="urn:microsoft.com/office/officeart/2005/8/layout/vList2"/>
    <dgm:cxn modelId="{4F7AB13E-599E-41CE-836C-B84335C3F5DB}" srcId="{E4038A51-13C8-4EF0-A771-71150FE14FD5}" destId="{B76C8D14-DFDC-4A5E-98C4-849C120B9FE5}" srcOrd="0" destOrd="0" parTransId="{8E9BAD32-6F5D-4201-88C8-EAF33A4916D9}" sibTransId="{D23A2E49-0C04-4755-912D-6D991C036153}"/>
    <dgm:cxn modelId="{CF62F75E-A179-4EB7-9A4F-416DE6F7004C}" type="presOf" srcId="{B76C8D14-DFDC-4A5E-98C4-849C120B9FE5}" destId="{3116F2F7-AE22-4C08-B944-FC70197A2D82}" srcOrd="0" destOrd="0" presId="urn:microsoft.com/office/officeart/2005/8/layout/vList2"/>
    <dgm:cxn modelId="{D271F770-722E-4B22-80B8-B37F82DE85F2}" type="presParOf" srcId="{AD19125E-B6AA-4A1C-A5BF-1FE899579483}" destId="{3116F2F7-AE22-4C08-B944-FC70197A2D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6BD6F2-C5C3-41F3-9DAA-F5B12B539118}">
      <dgm:prSet custT="1"/>
      <dgm:spPr/>
      <dgm:t>
        <a:bodyPr/>
        <a:lstStyle/>
        <a:p>
          <a:pPr rtl="0"/>
          <a:r>
            <a:rPr lang="pt-BR" sz="3600" dirty="0" smtClean="0"/>
            <a:t>Temas para Escola</a:t>
          </a:r>
          <a:endParaRPr lang="pt-BR" sz="3600" dirty="0"/>
        </a:p>
      </dgm:t>
    </dgm:pt>
    <dgm:pt modelId="{9EF58AB9-7A83-42B6-B37A-E5AA671446CA}" type="parTrans" cxnId="{DDB797D4-CDF8-49E1-A571-86A36C415823}">
      <dgm:prSet/>
      <dgm:spPr/>
      <dgm:t>
        <a:bodyPr/>
        <a:lstStyle/>
        <a:p>
          <a:endParaRPr lang="pt-BR"/>
        </a:p>
      </dgm:t>
    </dgm:pt>
    <dgm:pt modelId="{A0B72339-1745-49A9-9266-0F9BBA2118D5}" type="sibTrans" cxnId="{DDB797D4-CDF8-49E1-A571-86A36C415823}">
      <dgm:prSet/>
      <dgm:spPr/>
      <dgm:t>
        <a:bodyPr/>
        <a:lstStyle/>
        <a:p>
          <a:endParaRPr lang="pt-BR"/>
        </a:p>
      </dgm:t>
    </dgm:pt>
    <dgm:pt modelId="{FD8DD02A-462D-4FE9-B37C-FE1CC6C7F69F}">
      <dgm:prSet custT="1"/>
      <dgm:spPr/>
      <dgm:t>
        <a:bodyPr/>
        <a:lstStyle/>
        <a:p>
          <a:pPr rtl="0"/>
          <a:r>
            <a:rPr lang="pt-BR" sz="2000" dirty="0" smtClean="0"/>
            <a:t>1. Você sabe o que é ser cidadão?</a:t>
          </a:r>
          <a:endParaRPr lang="pt-BR" sz="2000" dirty="0"/>
        </a:p>
      </dgm:t>
    </dgm:pt>
    <dgm:pt modelId="{2815EFC9-6F1E-44CB-A776-541450CEC7F5}" type="parTrans" cxnId="{6BD949C7-19D3-4789-9B0D-C970FC0A452B}">
      <dgm:prSet/>
      <dgm:spPr/>
      <dgm:t>
        <a:bodyPr/>
        <a:lstStyle/>
        <a:p>
          <a:endParaRPr lang="pt-BR"/>
        </a:p>
      </dgm:t>
    </dgm:pt>
    <dgm:pt modelId="{AF33DD63-C69C-41AB-9A92-209E193EA16D}" type="sibTrans" cxnId="{6BD949C7-19D3-4789-9B0D-C970FC0A452B}">
      <dgm:prSet/>
      <dgm:spPr/>
      <dgm:t>
        <a:bodyPr/>
        <a:lstStyle/>
        <a:p>
          <a:endParaRPr lang="pt-BR"/>
        </a:p>
      </dgm:t>
    </dgm:pt>
    <dgm:pt modelId="{52E03932-398D-4E46-AB55-44B1E8FB7255}">
      <dgm:prSet custT="1"/>
      <dgm:spPr/>
      <dgm:t>
        <a:bodyPr/>
        <a:lstStyle/>
        <a:p>
          <a:pPr rtl="0"/>
          <a:r>
            <a:rPr lang="pt-BR" sz="2000" dirty="0" smtClean="0"/>
            <a:t>2. Cuidar da cidade é um dever de todos.</a:t>
          </a:r>
          <a:endParaRPr lang="pt-BR" sz="2000" dirty="0"/>
        </a:p>
      </dgm:t>
    </dgm:pt>
    <dgm:pt modelId="{40540C2D-BB3A-4459-8B08-A2F6293D8E3F}" type="parTrans" cxnId="{DFCB850D-7D19-4412-8768-76ACB2A703DA}">
      <dgm:prSet/>
      <dgm:spPr/>
      <dgm:t>
        <a:bodyPr/>
        <a:lstStyle/>
        <a:p>
          <a:endParaRPr lang="pt-BR"/>
        </a:p>
      </dgm:t>
    </dgm:pt>
    <dgm:pt modelId="{2E4ECFC3-EA38-4A8B-A0DC-26E4A6B95B08}" type="sibTrans" cxnId="{DFCB850D-7D19-4412-8768-76ACB2A703DA}">
      <dgm:prSet/>
      <dgm:spPr/>
      <dgm:t>
        <a:bodyPr/>
        <a:lstStyle/>
        <a:p>
          <a:endParaRPr lang="pt-BR"/>
        </a:p>
      </dgm:t>
    </dgm:pt>
    <dgm:pt modelId="{D16F2E19-8786-4C7F-8FFB-A3BE3FCAE3BF}">
      <dgm:prSet custT="1"/>
      <dgm:spPr/>
      <dgm:t>
        <a:bodyPr/>
        <a:lstStyle/>
        <a:p>
          <a:pPr rtl="0"/>
          <a:r>
            <a:rPr lang="pt-BR" sz="2000" dirty="0" smtClean="0"/>
            <a:t>3. Cidadania, espalhe essa idéia.</a:t>
          </a:r>
          <a:endParaRPr lang="pt-BR" sz="2000" dirty="0"/>
        </a:p>
      </dgm:t>
    </dgm:pt>
    <dgm:pt modelId="{1467A3F2-0BBC-4D76-BF64-D2F7D216C6B5}" type="parTrans" cxnId="{7AF9840B-3FC2-4911-B9AE-B632B52E3509}">
      <dgm:prSet/>
      <dgm:spPr/>
      <dgm:t>
        <a:bodyPr/>
        <a:lstStyle/>
        <a:p>
          <a:endParaRPr lang="pt-BR"/>
        </a:p>
      </dgm:t>
    </dgm:pt>
    <dgm:pt modelId="{95161F01-E97F-42C5-B9A5-1F9B9958B4BE}" type="sibTrans" cxnId="{7AF9840B-3FC2-4911-B9AE-B632B52E3509}">
      <dgm:prSet/>
      <dgm:spPr/>
      <dgm:t>
        <a:bodyPr/>
        <a:lstStyle/>
        <a:p>
          <a:endParaRPr lang="pt-BR"/>
        </a:p>
      </dgm:t>
    </dgm:pt>
    <dgm:pt modelId="{92C999E3-5367-41CE-8BD9-965E579BFB32}">
      <dgm:prSet custT="1"/>
      <dgm:spPr/>
      <dgm:t>
        <a:bodyPr/>
        <a:lstStyle/>
        <a:p>
          <a:pPr rtl="0"/>
          <a:r>
            <a:rPr lang="pt-BR" sz="2000" dirty="0" smtClean="0"/>
            <a:t>4. Nota Fiscal é contribuição social. Comece por você.</a:t>
          </a:r>
          <a:endParaRPr lang="pt-BR" sz="2000" dirty="0"/>
        </a:p>
      </dgm:t>
    </dgm:pt>
    <dgm:pt modelId="{2ADCB32A-97C4-40BA-ADCB-182F8B62C038}" type="parTrans" cxnId="{8C8B14C2-D5AC-482B-A900-97F8112B062C}">
      <dgm:prSet/>
      <dgm:spPr/>
      <dgm:t>
        <a:bodyPr/>
        <a:lstStyle/>
        <a:p>
          <a:endParaRPr lang="pt-BR"/>
        </a:p>
      </dgm:t>
    </dgm:pt>
    <dgm:pt modelId="{D3DF8D44-E837-4A54-9CC4-B10536B36BB2}" type="sibTrans" cxnId="{8C8B14C2-D5AC-482B-A900-97F8112B062C}">
      <dgm:prSet/>
      <dgm:spPr/>
      <dgm:t>
        <a:bodyPr/>
        <a:lstStyle/>
        <a:p>
          <a:endParaRPr lang="pt-BR"/>
        </a:p>
      </dgm:t>
    </dgm:pt>
    <dgm:pt modelId="{DC31A4CD-0421-4D49-9717-E913C4C279B3}">
      <dgm:prSet custT="1"/>
      <dgm:spPr/>
      <dgm:t>
        <a:bodyPr/>
        <a:lstStyle/>
        <a:p>
          <a:pPr rtl="0"/>
          <a:r>
            <a:rPr lang="pt-BR" sz="2000" dirty="0" smtClean="0"/>
            <a:t>5. IPTU: um pouco de você faz muito pela cidade.</a:t>
          </a:r>
          <a:endParaRPr lang="pt-BR" sz="2000" dirty="0"/>
        </a:p>
      </dgm:t>
    </dgm:pt>
    <dgm:pt modelId="{F97BF423-C480-4C77-AEA0-A945BE242C93}" type="parTrans" cxnId="{395C2968-14DF-4072-BADF-5767DF491962}">
      <dgm:prSet/>
      <dgm:spPr/>
      <dgm:t>
        <a:bodyPr/>
        <a:lstStyle/>
        <a:p>
          <a:endParaRPr lang="pt-BR"/>
        </a:p>
      </dgm:t>
    </dgm:pt>
    <dgm:pt modelId="{3BB5F682-0DDD-4A48-9BA1-15674CAEAE6A}" type="sibTrans" cxnId="{395C2968-14DF-4072-BADF-5767DF491962}">
      <dgm:prSet/>
      <dgm:spPr/>
      <dgm:t>
        <a:bodyPr/>
        <a:lstStyle/>
        <a:p>
          <a:endParaRPr lang="pt-BR"/>
        </a:p>
      </dgm:t>
    </dgm:pt>
    <dgm:pt modelId="{AEACF48A-9F6B-44BD-8BF3-CF412165D135}">
      <dgm:prSet custT="1"/>
      <dgm:spPr/>
      <dgm:t>
        <a:bodyPr/>
        <a:lstStyle/>
        <a:p>
          <a:pPr rtl="0"/>
          <a:r>
            <a:rPr lang="pt-BR" sz="2000" dirty="0" smtClean="0"/>
            <a:t>6. Por que devo cuidar do bem público?</a:t>
          </a:r>
          <a:endParaRPr lang="pt-BR" sz="2000" dirty="0"/>
        </a:p>
      </dgm:t>
    </dgm:pt>
    <dgm:pt modelId="{20B31F94-B5AD-4F4F-88D4-9853D47D748B}" type="parTrans" cxnId="{27556C04-2C7F-47C6-B7FE-31DE914F92E7}">
      <dgm:prSet/>
      <dgm:spPr/>
      <dgm:t>
        <a:bodyPr/>
        <a:lstStyle/>
        <a:p>
          <a:endParaRPr lang="pt-BR"/>
        </a:p>
      </dgm:t>
    </dgm:pt>
    <dgm:pt modelId="{5783518B-DBE2-4B4D-8E4D-AAF9D0FAB998}" type="sibTrans" cxnId="{27556C04-2C7F-47C6-B7FE-31DE914F92E7}">
      <dgm:prSet/>
      <dgm:spPr/>
      <dgm:t>
        <a:bodyPr/>
        <a:lstStyle/>
        <a:p>
          <a:endParaRPr lang="pt-BR"/>
        </a:p>
      </dgm:t>
    </dgm:pt>
    <dgm:pt modelId="{3A65A64C-C7AB-47EF-952F-264EABEDAE78}">
      <dgm:prSet custT="1"/>
      <dgm:spPr/>
      <dgm:t>
        <a:bodyPr/>
        <a:lstStyle/>
        <a:p>
          <a:pPr rtl="0"/>
          <a:r>
            <a:rPr lang="pt-BR" sz="2000" dirty="0" smtClean="0"/>
            <a:t>7. Qual a importância dos impostos para o município de Fortaleza?</a:t>
          </a:r>
          <a:endParaRPr lang="pt-BR" sz="2000" dirty="0"/>
        </a:p>
      </dgm:t>
    </dgm:pt>
    <dgm:pt modelId="{68224A76-DFA1-496C-83DA-3DE2F9D55077}" type="parTrans" cxnId="{622D22D2-2C52-4EE3-AD37-A1736F3846A6}">
      <dgm:prSet/>
      <dgm:spPr/>
      <dgm:t>
        <a:bodyPr/>
        <a:lstStyle/>
        <a:p>
          <a:endParaRPr lang="pt-BR"/>
        </a:p>
      </dgm:t>
    </dgm:pt>
    <dgm:pt modelId="{445D457C-AD84-4041-8E27-D23EC07A012C}" type="sibTrans" cxnId="{622D22D2-2C52-4EE3-AD37-A1736F3846A6}">
      <dgm:prSet/>
      <dgm:spPr/>
      <dgm:t>
        <a:bodyPr/>
        <a:lstStyle/>
        <a:p>
          <a:endParaRPr lang="pt-BR"/>
        </a:p>
      </dgm:t>
    </dgm:pt>
    <dgm:pt modelId="{CB11ABA1-47BE-46B9-95FC-3B5C70078E3E}">
      <dgm:prSet custT="1"/>
      <dgm:spPr/>
      <dgm:t>
        <a:bodyPr/>
        <a:lstStyle/>
        <a:p>
          <a:pPr rtl="0"/>
          <a:r>
            <a:rPr lang="pt-BR" sz="2000" dirty="0" smtClean="0"/>
            <a:t>8. Do zelador ao professor: para educação funcionar, o imposto devemos pagar.</a:t>
          </a:r>
          <a:endParaRPr lang="pt-BR" sz="2300" dirty="0"/>
        </a:p>
      </dgm:t>
    </dgm:pt>
    <dgm:pt modelId="{8840941D-DE65-478D-9CE6-B1A55F3012EE}" type="parTrans" cxnId="{B661E2F9-192D-45BA-BC0D-8CCACED05B3B}">
      <dgm:prSet/>
      <dgm:spPr/>
      <dgm:t>
        <a:bodyPr/>
        <a:lstStyle/>
        <a:p>
          <a:endParaRPr lang="pt-BR"/>
        </a:p>
      </dgm:t>
    </dgm:pt>
    <dgm:pt modelId="{541BE666-DEAE-4AED-B557-2E783AEDB1F2}" type="sibTrans" cxnId="{B661E2F9-192D-45BA-BC0D-8CCACED05B3B}">
      <dgm:prSet/>
      <dgm:spPr/>
      <dgm:t>
        <a:bodyPr/>
        <a:lstStyle/>
        <a:p>
          <a:endParaRPr lang="pt-BR"/>
        </a:p>
      </dgm:t>
    </dgm:pt>
    <dgm:pt modelId="{45F73B0A-D30B-441F-B679-CA91CA142C81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A87289-C927-4B8F-B0FD-9A364CFFE78E}" type="pres">
      <dgm:prSet presAssocID="{706BD6F2-C5C3-41F3-9DAA-F5B12B539118}" presName="parentLin" presStyleCnt="0"/>
      <dgm:spPr/>
    </dgm:pt>
    <dgm:pt modelId="{1F0E11BF-1F4C-4055-9872-D681EDE341C0}" type="pres">
      <dgm:prSet presAssocID="{706BD6F2-C5C3-41F3-9DAA-F5B12B53911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38D2E85B-92FA-44B6-9C04-9F3E26F09596}" type="pres">
      <dgm:prSet presAssocID="{706BD6F2-C5C3-41F3-9DAA-F5B12B5391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A8E57-6A3F-45AC-B1C8-641AA2BA0D6C}" type="pres">
      <dgm:prSet presAssocID="{706BD6F2-C5C3-41F3-9DAA-F5B12B539118}" presName="negativeSpace" presStyleCnt="0"/>
      <dgm:spPr/>
    </dgm:pt>
    <dgm:pt modelId="{020EABF9-D0C5-4C7B-A83F-9138EED34145}" type="pres">
      <dgm:prSet presAssocID="{706BD6F2-C5C3-41F3-9DAA-F5B12B53911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32B70E-154B-4BE1-B201-CBA8911C15D5}" type="presOf" srcId="{FD8DD02A-462D-4FE9-B37C-FE1CC6C7F69F}" destId="{020EABF9-D0C5-4C7B-A83F-9138EED34145}" srcOrd="0" destOrd="0" presId="urn:microsoft.com/office/officeart/2005/8/layout/list1"/>
    <dgm:cxn modelId="{E51B4A1E-DBDB-453D-8005-4863D20C5A18}" type="presOf" srcId="{D16F2E19-8786-4C7F-8FFB-A3BE3FCAE3BF}" destId="{020EABF9-D0C5-4C7B-A83F-9138EED34145}" srcOrd="0" destOrd="2" presId="urn:microsoft.com/office/officeart/2005/8/layout/list1"/>
    <dgm:cxn modelId="{622D22D2-2C52-4EE3-AD37-A1736F3846A6}" srcId="{706BD6F2-C5C3-41F3-9DAA-F5B12B539118}" destId="{3A65A64C-C7AB-47EF-952F-264EABEDAE78}" srcOrd="6" destOrd="0" parTransId="{68224A76-DFA1-496C-83DA-3DE2F9D55077}" sibTransId="{445D457C-AD84-4041-8E27-D23EC07A012C}"/>
    <dgm:cxn modelId="{0A2C81AF-F7AC-4E99-BD97-E5F76ABA45D4}" type="presOf" srcId="{DC31A4CD-0421-4D49-9717-E913C4C279B3}" destId="{020EABF9-D0C5-4C7B-A83F-9138EED34145}" srcOrd="0" destOrd="4" presId="urn:microsoft.com/office/officeart/2005/8/layout/list1"/>
    <dgm:cxn modelId="{B661E2F9-192D-45BA-BC0D-8CCACED05B3B}" srcId="{706BD6F2-C5C3-41F3-9DAA-F5B12B539118}" destId="{CB11ABA1-47BE-46B9-95FC-3B5C70078E3E}" srcOrd="7" destOrd="0" parTransId="{8840941D-DE65-478D-9CE6-B1A55F3012EE}" sibTransId="{541BE666-DEAE-4AED-B557-2E783AEDB1F2}"/>
    <dgm:cxn modelId="{395C2968-14DF-4072-BADF-5767DF491962}" srcId="{706BD6F2-C5C3-41F3-9DAA-F5B12B539118}" destId="{DC31A4CD-0421-4D49-9717-E913C4C279B3}" srcOrd="4" destOrd="0" parTransId="{F97BF423-C480-4C77-AEA0-A945BE242C93}" sibTransId="{3BB5F682-0DDD-4A48-9BA1-15674CAEAE6A}"/>
    <dgm:cxn modelId="{8C8B14C2-D5AC-482B-A900-97F8112B062C}" srcId="{706BD6F2-C5C3-41F3-9DAA-F5B12B539118}" destId="{92C999E3-5367-41CE-8BD9-965E579BFB32}" srcOrd="3" destOrd="0" parTransId="{2ADCB32A-97C4-40BA-ADCB-182F8B62C038}" sibTransId="{D3DF8D44-E837-4A54-9CC4-B10536B36BB2}"/>
    <dgm:cxn modelId="{6BD949C7-19D3-4789-9B0D-C970FC0A452B}" srcId="{706BD6F2-C5C3-41F3-9DAA-F5B12B539118}" destId="{FD8DD02A-462D-4FE9-B37C-FE1CC6C7F69F}" srcOrd="0" destOrd="0" parTransId="{2815EFC9-6F1E-44CB-A776-541450CEC7F5}" sibTransId="{AF33DD63-C69C-41AB-9A92-209E193EA16D}"/>
    <dgm:cxn modelId="{DFCB850D-7D19-4412-8768-76ACB2A703DA}" srcId="{706BD6F2-C5C3-41F3-9DAA-F5B12B539118}" destId="{52E03932-398D-4E46-AB55-44B1E8FB7255}" srcOrd="1" destOrd="0" parTransId="{40540C2D-BB3A-4459-8B08-A2F6293D8E3F}" sibTransId="{2E4ECFC3-EA38-4A8B-A0DC-26E4A6B95B08}"/>
    <dgm:cxn modelId="{58A2FB40-CB8F-4D4C-BBDA-0C5EF0269E2E}" type="presOf" srcId="{3A65A64C-C7AB-47EF-952F-264EABEDAE78}" destId="{020EABF9-D0C5-4C7B-A83F-9138EED34145}" srcOrd="0" destOrd="6" presId="urn:microsoft.com/office/officeart/2005/8/layout/list1"/>
    <dgm:cxn modelId="{96175F20-514D-49ED-8588-D50C6F0C1B59}" type="presOf" srcId="{52E03932-398D-4E46-AB55-44B1E8FB7255}" destId="{020EABF9-D0C5-4C7B-A83F-9138EED34145}" srcOrd="0" destOrd="1" presId="urn:microsoft.com/office/officeart/2005/8/layout/list1"/>
    <dgm:cxn modelId="{7AF9840B-3FC2-4911-B9AE-B632B52E3509}" srcId="{706BD6F2-C5C3-41F3-9DAA-F5B12B539118}" destId="{D16F2E19-8786-4C7F-8FFB-A3BE3FCAE3BF}" srcOrd="2" destOrd="0" parTransId="{1467A3F2-0BBC-4D76-BF64-D2F7D216C6B5}" sibTransId="{95161F01-E97F-42C5-B9A5-1F9B9958B4BE}"/>
    <dgm:cxn modelId="{0CD3B499-E44F-4DE5-AB9A-6062135B9830}" type="presOf" srcId="{AEACF48A-9F6B-44BD-8BF3-CF412165D135}" destId="{020EABF9-D0C5-4C7B-A83F-9138EED34145}" srcOrd="0" destOrd="5" presId="urn:microsoft.com/office/officeart/2005/8/layout/list1"/>
    <dgm:cxn modelId="{0773351C-3CC7-4A8F-A0CF-37704DDD9CC9}" type="presOf" srcId="{706BD6F2-C5C3-41F3-9DAA-F5B12B539118}" destId="{38D2E85B-92FA-44B6-9C04-9F3E26F09596}" srcOrd="1" destOrd="0" presId="urn:microsoft.com/office/officeart/2005/8/layout/list1"/>
    <dgm:cxn modelId="{66AAC252-B014-454D-A01A-E1F20443D6C3}" type="presOf" srcId="{CB11ABA1-47BE-46B9-95FC-3B5C70078E3E}" destId="{020EABF9-D0C5-4C7B-A83F-9138EED34145}" srcOrd="0" destOrd="7" presId="urn:microsoft.com/office/officeart/2005/8/layout/list1"/>
    <dgm:cxn modelId="{27556C04-2C7F-47C6-B7FE-31DE914F92E7}" srcId="{706BD6F2-C5C3-41F3-9DAA-F5B12B539118}" destId="{AEACF48A-9F6B-44BD-8BF3-CF412165D135}" srcOrd="5" destOrd="0" parTransId="{20B31F94-B5AD-4F4F-88D4-9853D47D748B}" sibTransId="{5783518B-DBE2-4B4D-8E4D-AAF9D0FAB998}"/>
    <dgm:cxn modelId="{451F131B-D055-4827-9718-75F79E28CC88}" type="presOf" srcId="{92C999E3-5367-41CE-8BD9-965E579BFB32}" destId="{020EABF9-D0C5-4C7B-A83F-9138EED34145}" srcOrd="0" destOrd="3" presId="urn:microsoft.com/office/officeart/2005/8/layout/list1"/>
    <dgm:cxn modelId="{DDB797D4-CDF8-49E1-A571-86A36C415823}" srcId="{6217DD73-ACA8-4CD1-877C-03095E807752}" destId="{706BD6F2-C5C3-41F3-9DAA-F5B12B539118}" srcOrd="0" destOrd="0" parTransId="{9EF58AB9-7A83-42B6-B37A-E5AA671446CA}" sibTransId="{A0B72339-1745-49A9-9266-0F9BBA2118D5}"/>
    <dgm:cxn modelId="{E6F1CA9D-6A7F-48D5-8924-2D3436E3CFAA}" type="presOf" srcId="{706BD6F2-C5C3-41F3-9DAA-F5B12B539118}" destId="{1F0E11BF-1F4C-4055-9872-D681EDE341C0}" srcOrd="0" destOrd="0" presId="urn:microsoft.com/office/officeart/2005/8/layout/list1"/>
    <dgm:cxn modelId="{4201B314-18B0-4597-A6B7-9200FD6B8613}" type="presOf" srcId="{6217DD73-ACA8-4CD1-877C-03095E807752}" destId="{45F73B0A-D30B-441F-B679-CA91CA142C81}" srcOrd="0" destOrd="0" presId="urn:microsoft.com/office/officeart/2005/8/layout/list1"/>
    <dgm:cxn modelId="{1E94A914-212E-4599-B818-4E3331B151EF}" type="presParOf" srcId="{45F73B0A-D30B-441F-B679-CA91CA142C81}" destId="{12A87289-C927-4B8F-B0FD-9A364CFFE78E}" srcOrd="0" destOrd="0" presId="urn:microsoft.com/office/officeart/2005/8/layout/list1"/>
    <dgm:cxn modelId="{2B9E59B8-4E0F-4C8C-A013-547C52099C06}" type="presParOf" srcId="{12A87289-C927-4B8F-B0FD-9A364CFFE78E}" destId="{1F0E11BF-1F4C-4055-9872-D681EDE341C0}" srcOrd="0" destOrd="0" presId="urn:microsoft.com/office/officeart/2005/8/layout/list1"/>
    <dgm:cxn modelId="{E1C145AE-E616-4DCD-91C4-210BA12366BC}" type="presParOf" srcId="{12A87289-C927-4B8F-B0FD-9A364CFFE78E}" destId="{38D2E85B-92FA-44B6-9C04-9F3E26F09596}" srcOrd="1" destOrd="0" presId="urn:microsoft.com/office/officeart/2005/8/layout/list1"/>
    <dgm:cxn modelId="{D367A10F-5612-4F4F-B7E6-8CD5B579E506}" type="presParOf" srcId="{45F73B0A-D30B-441F-B679-CA91CA142C81}" destId="{5E1A8E57-6A3F-45AC-B1C8-641AA2BA0D6C}" srcOrd="1" destOrd="0" presId="urn:microsoft.com/office/officeart/2005/8/layout/list1"/>
    <dgm:cxn modelId="{7ACDD4E9-A9D0-4210-9B21-78BCD07ACABF}" type="presParOf" srcId="{45F73B0A-D30B-441F-B679-CA91CA142C81}" destId="{020EABF9-D0C5-4C7B-A83F-9138EED341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6BD6F2-C5C3-41F3-9DAA-F5B12B539118}">
      <dgm:prSet custT="1"/>
      <dgm:spPr/>
      <dgm:t>
        <a:bodyPr/>
        <a:lstStyle/>
        <a:p>
          <a:pPr rtl="0"/>
          <a:r>
            <a:rPr lang="pt-BR" sz="3600" dirty="0" smtClean="0"/>
            <a:t>Temas na área de Pesquisa</a:t>
          </a:r>
          <a:endParaRPr lang="pt-BR" sz="3600" dirty="0"/>
        </a:p>
      </dgm:t>
    </dgm:pt>
    <dgm:pt modelId="{9EF58AB9-7A83-42B6-B37A-E5AA671446CA}" type="parTrans" cxnId="{DDB797D4-CDF8-49E1-A571-86A36C415823}">
      <dgm:prSet/>
      <dgm:spPr/>
      <dgm:t>
        <a:bodyPr/>
        <a:lstStyle/>
        <a:p>
          <a:endParaRPr lang="pt-BR"/>
        </a:p>
      </dgm:t>
    </dgm:pt>
    <dgm:pt modelId="{A0B72339-1745-49A9-9266-0F9BBA2118D5}" type="sibTrans" cxnId="{DDB797D4-CDF8-49E1-A571-86A36C415823}">
      <dgm:prSet/>
      <dgm:spPr/>
      <dgm:t>
        <a:bodyPr/>
        <a:lstStyle/>
        <a:p>
          <a:endParaRPr lang="pt-BR"/>
        </a:p>
      </dgm:t>
    </dgm:pt>
    <dgm:pt modelId="{610C31EA-CE79-4D18-A7F2-0FE2F663B7CB}">
      <dgm:prSet/>
      <dgm:spPr/>
      <dgm:t>
        <a:bodyPr/>
        <a:lstStyle/>
        <a:p>
          <a:r>
            <a:rPr lang="pt-BR" b="1" u="none" dirty="0" smtClean="0"/>
            <a:t>Política fiscal e administração tributária</a:t>
          </a:r>
          <a:endParaRPr lang="pt-BR" dirty="0"/>
        </a:p>
      </dgm:t>
    </dgm:pt>
    <dgm:pt modelId="{2C627E6D-5AC9-44EC-977F-FA4FB57673E4}" type="parTrans" cxnId="{F0C8BA2E-8167-49AA-8C78-F4242B9E7A50}">
      <dgm:prSet/>
      <dgm:spPr/>
    </dgm:pt>
    <dgm:pt modelId="{F05DDA20-A589-429E-A21D-473C987F1403}" type="sibTrans" cxnId="{F0C8BA2E-8167-49AA-8C78-F4242B9E7A50}">
      <dgm:prSet/>
      <dgm:spPr/>
    </dgm:pt>
    <dgm:pt modelId="{98C7907F-FCB0-43F3-8D3D-7C892EF1FB70}">
      <dgm:prSet/>
      <dgm:spPr/>
      <dgm:t>
        <a:bodyPr/>
        <a:lstStyle/>
        <a:p>
          <a:r>
            <a:rPr lang="pt-BR" b="1" u="none" dirty="0" smtClean="0"/>
            <a:t>Finanças públicas e administração do setor público</a:t>
          </a:r>
          <a:endParaRPr lang="pt-BR" u="none" dirty="0" smtClean="0"/>
        </a:p>
      </dgm:t>
    </dgm:pt>
    <dgm:pt modelId="{2310F94A-44D7-4186-934D-710BEC70506A}" type="parTrans" cxnId="{95FC8B8A-A6F3-4A21-8C2C-9B9A05D4483D}">
      <dgm:prSet/>
      <dgm:spPr/>
      <dgm:t>
        <a:bodyPr/>
        <a:lstStyle/>
        <a:p>
          <a:endParaRPr lang="pt-BR"/>
        </a:p>
      </dgm:t>
    </dgm:pt>
    <dgm:pt modelId="{0544556D-395E-42B9-AED3-C60E958272A5}" type="sibTrans" cxnId="{95FC8B8A-A6F3-4A21-8C2C-9B9A05D4483D}">
      <dgm:prSet/>
      <dgm:spPr/>
      <dgm:t>
        <a:bodyPr/>
        <a:lstStyle/>
        <a:p>
          <a:endParaRPr lang="pt-BR"/>
        </a:p>
      </dgm:t>
    </dgm:pt>
    <dgm:pt modelId="{DFF64719-C416-4DAD-821D-D543832D0E6B}">
      <dgm:prSet/>
      <dgm:spPr/>
      <dgm:t>
        <a:bodyPr/>
        <a:lstStyle/>
        <a:p>
          <a:r>
            <a:rPr lang="pt-BR" b="1" u="none" dirty="0" smtClean="0"/>
            <a:t>Gestão pública, controle social e promoção da cidadania fiscal</a:t>
          </a:r>
          <a:r>
            <a:rPr lang="pt-BR" u="none" dirty="0" smtClean="0"/>
            <a:t/>
          </a:r>
          <a:br>
            <a:rPr lang="pt-BR" u="none" dirty="0" smtClean="0"/>
          </a:br>
          <a:endParaRPr lang="pt-BR" u="none" dirty="0" smtClean="0"/>
        </a:p>
      </dgm:t>
    </dgm:pt>
    <dgm:pt modelId="{AFF38BBA-F436-48D3-816B-CDEB6E074825}" type="parTrans" cxnId="{A7CDF7F2-EB51-43AB-814C-02B4B94CEDFE}">
      <dgm:prSet/>
      <dgm:spPr/>
      <dgm:t>
        <a:bodyPr/>
        <a:lstStyle/>
        <a:p>
          <a:endParaRPr lang="pt-BR"/>
        </a:p>
      </dgm:t>
    </dgm:pt>
    <dgm:pt modelId="{8771C5AA-3864-4A14-9C26-A376398A924F}" type="sibTrans" cxnId="{A7CDF7F2-EB51-43AB-814C-02B4B94CEDFE}">
      <dgm:prSet/>
      <dgm:spPr/>
      <dgm:t>
        <a:bodyPr/>
        <a:lstStyle/>
        <a:p>
          <a:endParaRPr lang="pt-BR"/>
        </a:p>
      </dgm:t>
    </dgm:pt>
    <dgm:pt modelId="{45F73B0A-D30B-441F-B679-CA91CA142C81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A87289-C927-4B8F-B0FD-9A364CFFE78E}" type="pres">
      <dgm:prSet presAssocID="{706BD6F2-C5C3-41F3-9DAA-F5B12B539118}" presName="parentLin" presStyleCnt="0"/>
      <dgm:spPr/>
    </dgm:pt>
    <dgm:pt modelId="{1F0E11BF-1F4C-4055-9872-D681EDE341C0}" type="pres">
      <dgm:prSet presAssocID="{706BD6F2-C5C3-41F3-9DAA-F5B12B53911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38D2E85B-92FA-44B6-9C04-9F3E26F09596}" type="pres">
      <dgm:prSet presAssocID="{706BD6F2-C5C3-41F3-9DAA-F5B12B539118}" presName="parentText" presStyleLbl="node1" presStyleIdx="0" presStyleCnt="1" custScaleX="130756" custScaleY="56646" custLinFactX="6098" custLinFactNeighborX="100000" custLinFactNeighborY="-5612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A8E57-6A3F-45AC-B1C8-641AA2BA0D6C}" type="pres">
      <dgm:prSet presAssocID="{706BD6F2-C5C3-41F3-9DAA-F5B12B539118}" presName="negativeSpace" presStyleCnt="0"/>
      <dgm:spPr/>
    </dgm:pt>
    <dgm:pt modelId="{020EABF9-D0C5-4C7B-A83F-9138EED34145}" type="pres">
      <dgm:prSet presAssocID="{706BD6F2-C5C3-41F3-9DAA-F5B12B539118}" presName="childText" presStyleLbl="conFgAcc1" presStyleIdx="0" presStyleCnt="1" custScaleY="1013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7C7D96-5C6F-4B74-B1F3-5006D8F8844C}" type="presOf" srcId="{98C7907F-FCB0-43F3-8D3D-7C892EF1FB70}" destId="{020EABF9-D0C5-4C7B-A83F-9138EED34145}" srcOrd="0" destOrd="1" presId="urn:microsoft.com/office/officeart/2005/8/layout/list1"/>
    <dgm:cxn modelId="{528073AE-5EE8-4A7A-B0AF-B0C185B5BACA}" type="presOf" srcId="{DFF64719-C416-4DAD-821D-D543832D0E6B}" destId="{020EABF9-D0C5-4C7B-A83F-9138EED34145}" srcOrd="0" destOrd="2" presId="urn:microsoft.com/office/officeart/2005/8/layout/list1"/>
    <dgm:cxn modelId="{2196BA0A-8256-4B95-83B8-B25431D807A6}" type="presOf" srcId="{706BD6F2-C5C3-41F3-9DAA-F5B12B539118}" destId="{1F0E11BF-1F4C-4055-9872-D681EDE341C0}" srcOrd="0" destOrd="0" presId="urn:microsoft.com/office/officeart/2005/8/layout/list1"/>
    <dgm:cxn modelId="{AAFA267B-BDC3-4AB3-93BD-E348622FA046}" type="presOf" srcId="{610C31EA-CE79-4D18-A7F2-0FE2F663B7CB}" destId="{020EABF9-D0C5-4C7B-A83F-9138EED34145}" srcOrd="0" destOrd="0" presId="urn:microsoft.com/office/officeart/2005/8/layout/list1"/>
    <dgm:cxn modelId="{DDB797D4-CDF8-49E1-A571-86A36C415823}" srcId="{6217DD73-ACA8-4CD1-877C-03095E807752}" destId="{706BD6F2-C5C3-41F3-9DAA-F5B12B539118}" srcOrd="0" destOrd="0" parTransId="{9EF58AB9-7A83-42B6-B37A-E5AA671446CA}" sibTransId="{A0B72339-1745-49A9-9266-0F9BBA2118D5}"/>
    <dgm:cxn modelId="{F0C8BA2E-8167-49AA-8C78-F4242B9E7A50}" srcId="{706BD6F2-C5C3-41F3-9DAA-F5B12B539118}" destId="{610C31EA-CE79-4D18-A7F2-0FE2F663B7CB}" srcOrd="0" destOrd="0" parTransId="{2C627E6D-5AC9-44EC-977F-FA4FB57673E4}" sibTransId="{F05DDA20-A589-429E-A21D-473C987F1403}"/>
    <dgm:cxn modelId="{A7CDF7F2-EB51-43AB-814C-02B4B94CEDFE}" srcId="{706BD6F2-C5C3-41F3-9DAA-F5B12B539118}" destId="{DFF64719-C416-4DAD-821D-D543832D0E6B}" srcOrd="2" destOrd="0" parTransId="{AFF38BBA-F436-48D3-816B-CDEB6E074825}" sibTransId="{8771C5AA-3864-4A14-9C26-A376398A924F}"/>
    <dgm:cxn modelId="{C002B32A-7C37-45AA-8E62-08D764DD5811}" type="presOf" srcId="{6217DD73-ACA8-4CD1-877C-03095E807752}" destId="{45F73B0A-D30B-441F-B679-CA91CA142C81}" srcOrd="0" destOrd="0" presId="urn:microsoft.com/office/officeart/2005/8/layout/list1"/>
    <dgm:cxn modelId="{95FC8B8A-A6F3-4A21-8C2C-9B9A05D4483D}" srcId="{706BD6F2-C5C3-41F3-9DAA-F5B12B539118}" destId="{98C7907F-FCB0-43F3-8D3D-7C892EF1FB70}" srcOrd="1" destOrd="0" parTransId="{2310F94A-44D7-4186-934D-710BEC70506A}" sibTransId="{0544556D-395E-42B9-AED3-C60E958272A5}"/>
    <dgm:cxn modelId="{496801CE-8104-474E-887E-E9DD2BB728F2}" type="presOf" srcId="{706BD6F2-C5C3-41F3-9DAA-F5B12B539118}" destId="{38D2E85B-92FA-44B6-9C04-9F3E26F09596}" srcOrd="1" destOrd="0" presId="urn:microsoft.com/office/officeart/2005/8/layout/list1"/>
    <dgm:cxn modelId="{8DBB4346-F448-4C3B-B9AF-FA39D175428B}" type="presParOf" srcId="{45F73B0A-D30B-441F-B679-CA91CA142C81}" destId="{12A87289-C927-4B8F-B0FD-9A364CFFE78E}" srcOrd="0" destOrd="0" presId="urn:microsoft.com/office/officeart/2005/8/layout/list1"/>
    <dgm:cxn modelId="{A0746AA0-4166-4732-9892-68DBBEA859C7}" type="presParOf" srcId="{12A87289-C927-4B8F-B0FD-9A364CFFE78E}" destId="{1F0E11BF-1F4C-4055-9872-D681EDE341C0}" srcOrd="0" destOrd="0" presId="urn:microsoft.com/office/officeart/2005/8/layout/list1"/>
    <dgm:cxn modelId="{C353BE69-2076-415A-85EF-9CDE6A8E0C72}" type="presParOf" srcId="{12A87289-C927-4B8F-B0FD-9A364CFFE78E}" destId="{38D2E85B-92FA-44B6-9C04-9F3E26F09596}" srcOrd="1" destOrd="0" presId="urn:microsoft.com/office/officeart/2005/8/layout/list1"/>
    <dgm:cxn modelId="{A07B86F3-758F-4395-922E-AB95357AF96A}" type="presParOf" srcId="{45F73B0A-D30B-441F-B679-CA91CA142C81}" destId="{5E1A8E57-6A3F-45AC-B1C8-641AA2BA0D6C}" srcOrd="1" destOrd="0" presId="urn:microsoft.com/office/officeart/2005/8/layout/list1"/>
    <dgm:cxn modelId="{12AAC0F0-054F-4BD8-937B-15E5B326EF73}" type="presParOf" srcId="{45F73B0A-D30B-441F-B679-CA91CA142C81}" destId="{020EABF9-D0C5-4C7B-A83F-9138EED341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6BD6F2-C5C3-41F3-9DAA-F5B12B539118}">
      <dgm:prSet custT="1"/>
      <dgm:spPr/>
      <dgm:t>
        <a:bodyPr/>
        <a:lstStyle/>
        <a:p>
          <a:pPr rtl="0"/>
          <a:r>
            <a:rPr lang="pt-BR" sz="3600" dirty="0" smtClean="0"/>
            <a:t>Temas  na área de Imprensa</a:t>
          </a:r>
          <a:endParaRPr lang="pt-BR" sz="3600" dirty="0"/>
        </a:p>
      </dgm:t>
    </dgm:pt>
    <dgm:pt modelId="{9EF58AB9-7A83-42B6-B37A-E5AA671446CA}" type="parTrans" cxnId="{DDB797D4-CDF8-49E1-A571-86A36C415823}">
      <dgm:prSet/>
      <dgm:spPr/>
      <dgm:t>
        <a:bodyPr/>
        <a:lstStyle/>
        <a:p>
          <a:endParaRPr lang="pt-BR"/>
        </a:p>
      </dgm:t>
    </dgm:pt>
    <dgm:pt modelId="{A0B72339-1745-49A9-9266-0F9BBA2118D5}" type="sibTrans" cxnId="{DDB797D4-CDF8-49E1-A571-86A36C415823}">
      <dgm:prSet/>
      <dgm:spPr/>
      <dgm:t>
        <a:bodyPr/>
        <a:lstStyle/>
        <a:p>
          <a:endParaRPr lang="pt-BR"/>
        </a:p>
      </dgm:t>
    </dgm:pt>
    <dgm:pt modelId="{DFF64719-C416-4DAD-821D-D543832D0E6B}">
      <dgm:prSet/>
      <dgm:spPr/>
      <dgm:t>
        <a:bodyPr/>
        <a:lstStyle/>
        <a:p>
          <a:endParaRPr lang="pt-BR" u="none" dirty="0" smtClean="0"/>
        </a:p>
      </dgm:t>
    </dgm:pt>
    <dgm:pt modelId="{AFF38BBA-F436-48D3-816B-CDEB6E074825}" type="parTrans" cxnId="{A7CDF7F2-EB51-43AB-814C-02B4B94CEDFE}">
      <dgm:prSet/>
      <dgm:spPr/>
      <dgm:t>
        <a:bodyPr/>
        <a:lstStyle/>
        <a:p>
          <a:endParaRPr lang="pt-BR"/>
        </a:p>
      </dgm:t>
    </dgm:pt>
    <dgm:pt modelId="{8771C5AA-3864-4A14-9C26-A376398A924F}" type="sibTrans" cxnId="{A7CDF7F2-EB51-43AB-814C-02B4B94CEDFE}">
      <dgm:prSet/>
      <dgm:spPr/>
      <dgm:t>
        <a:bodyPr/>
        <a:lstStyle/>
        <a:p>
          <a:endParaRPr lang="pt-BR"/>
        </a:p>
      </dgm:t>
    </dgm:pt>
    <dgm:pt modelId="{610C31EA-CE79-4D18-A7F2-0FE2F663B7CB}">
      <dgm:prSet/>
      <dgm:spPr/>
      <dgm:t>
        <a:bodyPr/>
        <a:lstStyle/>
        <a:p>
          <a:r>
            <a:rPr lang="pt-BR" u="none" dirty="0" smtClean="0"/>
            <a:t/>
          </a:r>
          <a:br>
            <a:rPr lang="pt-BR" u="none" dirty="0" smtClean="0"/>
          </a:br>
          <a:r>
            <a:rPr lang="pt-BR" u="none" dirty="0" smtClean="0"/>
            <a:t>- Gestão fiscal eficiente</a:t>
          </a:r>
          <a:br>
            <a:rPr lang="pt-BR" u="none" dirty="0" smtClean="0"/>
          </a:br>
          <a:r>
            <a:rPr lang="pt-BR" u="none" dirty="0" smtClean="0"/>
            <a:t>- Otimização da arrecadação</a:t>
          </a:r>
          <a:br>
            <a:rPr lang="pt-BR" u="none" dirty="0" smtClean="0"/>
          </a:br>
          <a:r>
            <a:rPr lang="pt-BR" u="none" dirty="0" smtClean="0"/>
            <a:t>- Tributos e distribuição de renda</a:t>
          </a:r>
          <a:br>
            <a:rPr lang="pt-BR" u="none" dirty="0" smtClean="0"/>
          </a:br>
          <a:r>
            <a:rPr lang="pt-BR" u="none" dirty="0" smtClean="0"/>
            <a:t>- Transparência, controle e fiscalização das finanças públicas</a:t>
          </a:r>
          <a:br>
            <a:rPr lang="pt-BR" u="none" dirty="0" smtClean="0"/>
          </a:br>
          <a:r>
            <a:rPr lang="pt-BR" u="none" dirty="0" smtClean="0"/>
            <a:t>- Qualidade do gasto público</a:t>
          </a:r>
          <a:br>
            <a:rPr lang="pt-BR" u="none" dirty="0" smtClean="0"/>
          </a:br>
          <a:r>
            <a:rPr lang="pt-BR" u="none" dirty="0" smtClean="0"/>
            <a:t>- Legislação tributária</a:t>
          </a:r>
          <a:br>
            <a:rPr lang="pt-BR" u="none" dirty="0" smtClean="0"/>
          </a:br>
          <a:r>
            <a:rPr lang="pt-BR" u="none" dirty="0" smtClean="0"/>
            <a:t>- Inovação tecnológica aplicada às finanças públicas</a:t>
          </a:r>
          <a:br>
            <a:rPr lang="pt-BR" u="none" dirty="0" smtClean="0"/>
          </a:br>
          <a:r>
            <a:rPr lang="pt-BR" u="none" dirty="0" smtClean="0"/>
            <a:t>- Capacidade de endividamento do município</a:t>
          </a:r>
          <a:br>
            <a:rPr lang="pt-BR" u="none" dirty="0" smtClean="0"/>
          </a:br>
          <a:r>
            <a:rPr lang="pt-BR" u="none" dirty="0" smtClean="0"/>
            <a:t>- Ações de fortalecimento do fisco municipal e combate à corrupção</a:t>
          </a:r>
          <a:endParaRPr lang="pt-BR" dirty="0"/>
        </a:p>
      </dgm:t>
    </dgm:pt>
    <dgm:pt modelId="{F05DDA20-A589-429E-A21D-473C987F1403}" type="sibTrans" cxnId="{F0C8BA2E-8167-49AA-8C78-F4242B9E7A50}">
      <dgm:prSet/>
      <dgm:spPr/>
    </dgm:pt>
    <dgm:pt modelId="{2C627E6D-5AC9-44EC-977F-FA4FB57673E4}" type="parTrans" cxnId="{F0C8BA2E-8167-49AA-8C78-F4242B9E7A50}">
      <dgm:prSet/>
      <dgm:spPr/>
    </dgm:pt>
    <dgm:pt modelId="{45F73B0A-D30B-441F-B679-CA91CA142C81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A87289-C927-4B8F-B0FD-9A364CFFE78E}" type="pres">
      <dgm:prSet presAssocID="{706BD6F2-C5C3-41F3-9DAA-F5B12B539118}" presName="parentLin" presStyleCnt="0"/>
      <dgm:spPr/>
    </dgm:pt>
    <dgm:pt modelId="{1F0E11BF-1F4C-4055-9872-D681EDE341C0}" type="pres">
      <dgm:prSet presAssocID="{706BD6F2-C5C3-41F3-9DAA-F5B12B53911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38D2E85B-92FA-44B6-9C04-9F3E26F09596}" type="pres">
      <dgm:prSet presAssocID="{706BD6F2-C5C3-41F3-9DAA-F5B12B539118}" presName="parentText" presStyleLbl="node1" presStyleIdx="0" presStyleCnt="1" custScaleX="130756" custScaleY="123505" custLinFactX="6098" custLinFactNeighborX="100000" custLinFactNeighborY="-5612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A8E57-6A3F-45AC-B1C8-641AA2BA0D6C}" type="pres">
      <dgm:prSet presAssocID="{706BD6F2-C5C3-41F3-9DAA-F5B12B539118}" presName="negativeSpace" presStyleCnt="0"/>
      <dgm:spPr/>
    </dgm:pt>
    <dgm:pt modelId="{020EABF9-D0C5-4C7B-A83F-9138EED34145}" type="pres">
      <dgm:prSet presAssocID="{706BD6F2-C5C3-41F3-9DAA-F5B12B539118}" presName="childText" presStyleLbl="conFgAcc1" presStyleIdx="0" presStyleCnt="1" custScaleY="92893" custLinFactNeighborX="568" custLinFactNeighborY="335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59F9D0-3D9D-4B79-AEC5-9579C4933789}" type="presOf" srcId="{DFF64719-C416-4DAD-821D-D543832D0E6B}" destId="{020EABF9-D0C5-4C7B-A83F-9138EED34145}" srcOrd="0" destOrd="1" presId="urn:microsoft.com/office/officeart/2005/8/layout/list1"/>
    <dgm:cxn modelId="{C584541C-3119-43D3-9954-10CB1BE199DB}" type="presOf" srcId="{706BD6F2-C5C3-41F3-9DAA-F5B12B539118}" destId="{38D2E85B-92FA-44B6-9C04-9F3E26F09596}" srcOrd="1" destOrd="0" presId="urn:microsoft.com/office/officeart/2005/8/layout/list1"/>
    <dgm:cxn modelId="{D386FDC6-3321-49A9-B848-F3B977D9131B}" type="presOf" srcId="{6217DD73-ACA8-4CD1-877C-03095E807752}" destId="{45F73B0A-D30B-441F-B679-CA91CA142C81}" srcOrd="0" destOrd="0" presId="urn:microsoft.com/office/officeart/2005/8/layout/list1"/>
    <dgm:cxn modelId="{C413CD94-2766-4C31-857E-473C5C0F802D}" type="presOf" srcId="{706BD6F2-C5C3-41F3-9DAA-F5B12B539118}" destId="{1F0E11BF-1F4C-4055-9872-D681EDE341C0}" srcOrd="0" destOrd="0" presId="urn:microsoft.com/office/officeart/2005/8/layout/list1"/>
    <dgm:cxn modelId="{F0C8BA2E-8167-49AA-8C78-F4242B9E7A50}" srcId="{706BD6F2-C5C3-41F3-9DAA-F5B12B539118}" destId="{610C31EA-CE79-4D18-A7F2-0FE2F663B7CB}" srcOrd="0" destOrd="0" parTransId="{2C627E6D-5AC9-44EC-977F-FA4FB57673E4}" sibTransId="{F05DDA20-A589-429E-A21D-473C987F1403}"/>
    <dgm:cxn modelId="{DDB797D4-CDF8-49E1-A571-86A36C415823}" srcId="{6217DD73-ACA8-4CD1-877C-03095E807752}" destId="{706BD6F2-C5C3-41F3-9DAA-F5B12B539118}" srcOrd="0" destOrd="0" parTransId="{9EF58AB9-7A83-42B6-B37A-E5AA671446CA}" sibTransId="{A0B72339-1745-49A9-9266-0F9BBA2118D5}"/>
    <dgm:cxn modelId="{5B39E9E4-2438-459F-AA49-72EC21A07BD3}" type="presOf" srcId="{610C31EA-CE79-4D18-A7F2-0FE2F663B7CB}" destId="{020EABF9-D0C5-4C7B-A83F-9138EED34145}" srcOrd="0" destOrd="0" presId="urn:microsoft.com/office/officeart/2005/8/layout/list1"/>
    <dgm:cxn modelId="{A7CDF7F2-EB51-43AB-814C-02B4B94CEDFE}" srcId="{706BD6F2-C5C3-41F3-9DAA-F5B12B539118}" destId="{DFF64719-C416-4DAD-821D-D543832D0E6B}" srcOrd="1" destOrd="0" parTransId="{AFF38BBA-F436-48D3-816B-CDEB6E074825}" sibTransId="{8771C5AA-3864-4A14-9C26-A376398A924F}"/>
    <dgm:cxn modelId="{C7BF0D47-D7C1-434E-A03D-78EC82900BBE}" type="presParOf" srcId="{45F73B0A-D30B-441F-B679-CA91CA142C81}" destId="{12A87289-C927-4B8F-B0FD-9A364CFFE78E}" srcOrd="0" destOrd="0" presId="urn:microsoft.com/office/officeart/2005/8/layout/list1"/>
    <dgm:cxn modelId="{10037A62-70A8-4F1D-B137-E365CA6F7554}" type="presParOf" srcId="{12A87289-C927-4B8F-B0FD-9A364CFFE78E}" destId="{1F0E11BF-1F4C-4055-9872-D681EDE341C0}" srcOrd="0" destOrd="0" presId="urn:microsoft.com/office/officeart/2005/8/layout/list1"/>
    <dgm:cxn modelId="{ED58B98F-6B1D-4369-A545-774AE0A7E370}" type="presParOf" srcId="{12A87289-C927-4B8F-B0FD-9A364CFFE78E}" destId="{38D2E85B-92FA-44B6-9C04-9F3E26F09596}" srcOrd="1" destOrd="0" presId="urn:microsoft.com/office/officeart/2005/8/layout/list1"/>
    <dgm:cxn modelId="{745033B0-A211-4638-AE60-A4BE443D0BB8}" type="presParOf" srcId="{45F73B0A-D30B-441F-B679-CA91CA142C81}" destId="{5E1A8E57-6A3F-45AC-B1C8-641AA2BA0D6C}" srcOrd="1" destOrd="0" presId="urn:microsoft.com/office/officeart/2005/8/layout/list1"/>
    <dgm:cxn modelId="{6214D5A9-706E-4679-9754-AF7DB735E6D0}" type="presParOf" srcId="{45F73B0A-D30B-441F-B679-CA91CA142C81}" destId="{020EABF9-D0C5-4C7B-A83F-9138EED341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C6A251-91BC-417E-AA59-C3812A74DD7B}">
      <dgm:prSet/>
      <dgm:spPr/>
      <dgm:t>
        <a:bodyPr/>
        <a:lstStyle/>
        <a:p>
          <a:r>
            <a:rPr lang="pt-BR" dirty="0"/>
            <a:t>EDUCADOR </a:t>
          </a:r>
          <a:r>
            <a:rPr lang="pt-BR" dirty="0" smtClean="0"/>
            <a:t>PROFESSOR:</a:t>
          </a:r>
          <a:br>
            <a:rPr lang="pt-BR" dirty="0" smtClean="0"/>
          </a:br>
          <a:r>
            <a:rPr lang="pt-BR" dirty="0" smtClean="0"/>
            <a:t>-Projeto Pedagógico na área de Educação Fiscal</a:t>
          </a:r>
          <a:br>
            <a:rPr lang="pt-BR" dirty="0" smtClean="0"/>
          </a:br>
          <a:r>
            <a:rPr lang="pt-BR" dirty="0" smtClean="0"/>
            <a:t>-Projeto Pedagógico na área de Educação Fiscal  </a:t>
          </a:r>
          <a:r>
            <a:rPr lang="pt-BR" u="sng" dirty="0" smtClean="0"/>
            <a:t>em execução</a:t>
          </a:r>
          <a:endParaRPr lang="pt-BR" u="sng" dirty="0"/>
        </a:p>
      </dgm:t>
    </dgm:pt>
    <dgm:pt modelId="{81855927-01FE-4A76-AC8A-E2A58EA57113}" type="parTrans" cxnId="{3ED26BFE-FCF6-413B-9E66-EF499EAAC69B}">
      <dgm:prSet/>
      <dgm:spPr/>
      <dgm:t>
        <a:bodyPr/>
        <a:lstStyle/>
        <a:p>
          <a:endParaRPr lang="pt-BR"/>
        </a:p>
      </dgm:t>
    </dgm:pt>
    <dgm:pt modelId="{949A3489-1391-4D60-A4D7-D8394F368AAB}" type="sibTrans" cxnId="{3ED26BFE-FCF6-413B-9E66-EF499EAAC69B}">
      <dgm:prSet/>
      <dgm:spPr/>
      <dgm:t>
        <a:bodyPr/>
        <a:lstStyle/>
        <a:p>
          <a:endParaRPr lang="pt-BR"/>
        </a:p>
      </dgm:t>
    </dgm:pt>
    <dgm:pt modelId="{1AE8AE89-793E-4C86-9805-BCE3C801528C}">
      <dgm:prSet/>
      <dgm:spPr/>
      <dgm:t>
        <a:bodyPr/>
        <a:lstStyle/>
        <a:p>
          <a:r>
            <a:rPr lang="pt-BR" dirty="0" smtClean="0"/>
            <a:t>Escolas</a:t>
          </a:r>
          <a:endParaRPr lang="pt-BR" dirty="0"/>
        </a:p>
      </dgm:t>
    </dgm:pt>
    <dgm:pt modelId="{82BFAEC2-FE0E-4B14-BB58-3D38A4F11207}" type="parTrans" cxnId="{B633AD0F-EC52-4DC7-B276-272F23341B6A}">
      <dgm:prSet/>
      <dgm:spPr/>
      <dgm:t>
        <a:bodyPr/>
        <a:lstStyle/>
        <a:p>
          <a:endParaRPr lang="pt-BR"/>
        </a:p>
      </dgm:t>
    </dgm:pt>
    <dgm:pt modelId="{FB3553E8-B223-4422-9421-CFE45D3904E7}" type="sibTrans" cxnId="{B633AD0F-EC52-4DC7-B276-272F23341B6A}">
      <dgm:prSet/>
      <dgm:spPr/>
      <dgm:t>
        <a:bodyPr/>
        <a:lstStyle/>
        <a:p>
          <a:endParaRPr lang="pt-BR"/>
        </a:p>
      </dgm:t>
    </dgm:pt>
    <dgm:pt modelId="{50EFD539-C39D-4CD2-B3AE-3354A128A414}">
      <dgm:prSet/>
      <dgm:spPr/>
      <dgm:t>
        <a:bodyPr/>
        <a:lstStyle/>
        <a:p>
          <a:r>
            <a:rPr lang="pt-BR" smtClean="0"/>
            <a:t>Professor de aluno premiado</a:t>
          </a:r>
          <a:endParaRPr lang="pt-BR" dirty="0"/>
        </a:p>
      </dgm:t>
    </dgm:pt>
    <dgm:pt modelId="{7B826AFD-C283-4BD8-921A-4E28C6176A23}" type="parTrans" cxnId="{A8AFB5DC-EB1C-4A47-9D60-0FBC6DAA5DB9}">
      <dgm:prSet/>
      <dgm:spPr/>
      <dgm:t>
        <a:bodyPr/>
        <a:lstStyle/>
        <a:p>
          <a:endParaRPr lang="pt-BR"/>
        </a:p>
      </dgm:t>
    </dgm:pt>
    <dgm:pt modelId="{79B226D2-406E-49F0-B07E-12A0FD7067BB}" type="sibTrans" cxnId="{A8AFB5DC-EB1C-4A47-9D60-0FBC6DAA5DB9}">
      <dgm:prSet/>
      <dgm:spPr/>
      <dgm:t>
        <a:bodyPr/>
        <a:lstStyle/>
        <a:p>
          <a:endParaRPr lang="pt-BR"/>
        </a:p>
      </dgm:t>
    </dgm:pt>
    <dgm:pt modelId="{D5D3B431-F333-4EBC-8342-9C1050DF62DC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9F0AC4-3A4F-4AD7-A961-8855078290A0}" type="pres">
      <dgm:prSet presAssocID="{1AE8AE89-793E-4C86-9805-BCE3C801528C}" presName="parentLin" presStyleCnt="0"/>
      <dgm:spPr/>
      <dgm:t>
        <a:bodyPr/>
        <a:lstStyle/>
        <a:p>
          <a:endParaRPr lang="pt-BR"/>
        </a:p>
      </dgm:t>
    </dgm:pt>
    <dgm:pt modelId="{29860F76-A93B-4912-8B29-834A1FF2BA01}" type="pres">
      <dgm:prSet presAssocID="{1AE8AE89-793E-4C86-9805-BCE3C801528C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0745930-E333-4BBF-B706-FC593D1222CE}" type="pres">
      <dgm:prSet presAssocID="{1AE8AE89-793E-4C86-9805-BCE3C80152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45F568-C214-4FB8-8AFA-9545F637895E}" type="pres">
      <dgm:prSet presAssocID="{1AE8AE89-793E-4C86-9805-BCE3C801528C}" presName="negativeSpace" presStyleCnt="0"/>
      <dgm:spPr/>
      <dgm:t>
        <a:bodyPr/>
        <a:lstStyle/>
        <a:p>
          <a:endParaRPr lang="pt-BR"/>
        </a:p>
      </dgm:t>
    </dgm:pt>
    <dgm:pt modelId="{50128CEE-7D0E-4066-B83E-1E2A182D1D7C}" type="pres">
      <dgm:prSet presAssocID="{1AE8AE89-793E-4C86-9805-BCE3C801528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9350C92-6E50-4616-8DD7-DCD7F9D30E73}" type="presOf" srcId="{6217DD73-ACA8-4CD1-877C-03095E807752}" destId="{D5D3B431-F333-4EBC-8342-9C1050DF62DC}" srcOrd="0" destOrd="0" presId="urn:microsoft.com/office/officeart/2005/8/layout/list1"/>
    <dgm:cxn modelId="{143F9ABE-1042-4E0D-B46C-AC3C6730D556}" type="presOf" srcId="{70C6A251-91BC-417E-AA59-C3812A74DD7B}" destId="{50128CEE-7D0E-4066-B83E-1E2A182D1D7C}" srcOrd="0" destOrd="0" presId="urn:microsoft.com/office/officeart/2005/8/layout/list1"/>
    <dgm:cxn modelId="{A8AFB5DC-EB1C-4A47-9D60-0FBC6DAA5DB9}" srcId="{1AE8AE89-793E-4C86-9805-BCE3C801528C}" destId="{50EFD539-C39D-4CD2-B3AE-3354A128A414}" srcOrd="1" destOrd="0" parTransId="{7B826AFD-C283-4BD8-921A-4E28C6176A23}" sibTransId="{79B226D2-406E-49F0-B07E-12A0FD7067BB}"/>
    <dgm:cxn modelId="{3ED26BFE-FCF6-413B-9E66-EF499EAAC69B}" srcId="{1AE8AE89-793E-4C86-9805-BCE3C801528C}" destId="{70C6A251-91BC-417E-AA59-C3812A74DD7B}" srcOrd="0" destOrd="0" parTransId="{81855927-01FE-4A76-AC8A-E2A58EA57113}" sibTransId="{949A3489-1391-4D60-A4D7-D8394F368AAB}"/>
    <dgm:cxn modelId="{ACFF2D46-F9F5-4585-A3F1-21BF175D717E}" type="presOf" srcId="{1AE8AE89-793E-4C86-9805-BCE3C801528C}" destId="{D0745930-E333-4BBF-B706-FC593D1222CE}" srcOrd="1" destOrd="0" presId="urn:microsoft.com/office/officeart/2005/8/layout/list1"/>
    <dgm:cxn modelId="{B633AD0F-EC52-4DC7-B276-272F23341B6A}" srcId="{6217DD73-ACA8-4CD1-877C-03095E807752}" destId="{1AE8AE89-793E-4C86-9805-BCE3C801528C}" srcOrd="0" destOrd="0" parTransId="{82BFAEC2-FE0E-4B14-BB58-3D38A4F11207}" sibTransId="{FB3553E8-B223-4422-9421-CFE45D3904E7}"/>
    <dgm:cxn modelId="{01E630A2-96FC-4CA5-AFE3-5102DC4AB0F2}" type="presOf" srcId="{1AE8AE89-793E-4C86-9805-BCE3C801528C}" destId="{29860F76-A93B-4912-8B29-834A1FF2BA01}" srcOrd="0" destOrd="0" presId="urn:microsoft.com/office/officeart/2005/8/layout/list1"/>
    <dgm:cxn modelId="{C2A11050-3AFF-4A90-96DA-9E2702069626}" type="presOf" srcId="{50EFD539-C39D-4CD2-B3AE-3354A128A414}" destId="{50128CEE-7D0E-4066-B83E-1E2A182D1D7C}" srcOrd="0" destOrd="1" presId="urn:microsoft.com/office/officeart/2005/8/layout/list1"/>
    <dgm:cxn modelId="{1F4CE6F0-9639-4878-B964-BB55A07A4CAD}" type="presParOf" srcId="{D5D3B431-F333-4EBC-8342-9C1050DF62DC}" destId="{929F0AC4-3A4F-4AD7-A961-8855078290A0}" srcOrd="0" destOrd="0" presId="urn:microsoft.com/office/officeart/2005/8/layout/list1"/>
    <dgm:cxn modelId="{0906E9BE-0380-4E88-AE3E-25F571EF3D3A}" type="presParOf" srcId="{929F0AC4-3A4F-4AD7-A961-8855078290A0}" destId="{29860F76-A93B-4912-8B29-834A1FF2BA01}" srcOrd="0" destOrd="0" presId="urn:microsoft.com/office/officeart/2005/8/layout/list1"/>
    <dgm:cxn modelId="{23515F96-0CE2-4CBC-8937-AB4952601364}" type="presParOf" srcId="{929F0AC4-3A4F-4AD7-A961-8855078290A0}" destId="{D0745930-E333-4BBF-B706-FC593D1222CE}" srcOrd="1" destOrd="0" presId="urn:microsoft.com/office/officeart/2005/8/layout/list1"/>
    <dgm:cxn modelId="{A95219D2-A7AD-402C-9D93-F8DC2EB343F9}" type="presParOf" srcId="{D5D3B431-F333-4EBC-8342-9C1050DF62DC}" destId="{7345F568-C214-4FB8-8AFA-9545F637895E}" srcOrd="1" destOrd="0" presId="urn:microsoft.com/office/officeart/2005/8/layout/list1"/>
    <dgm:cxn modelId="{B0F21A47-7233-44FE-9F8D-89AA0B876CDE}" type="presParOf" srcId="{D5D3B431-F333-4EBC-8342-9C1050DF62DC}" destId="{50128CEE-7D0E-4066-B83E-1E2A182D1D7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204DF5-6894-4554-A9B8-6856259E568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D296C0-13B1-4B87-95F7-5B377C669C33}">
      <dgm:prSet custT="1"/>
      <dgm:spPr/>
      <dgm:t>
        <a:bodyPr/>
        <a:lstStyle/>
        <a:p>
          <a:pPr marL="0" indent="0" algn="ctr" defTabSz="914400" rtl="0">
            <a:tabLst/>
          </a:pPr>
          <a:r>
            <a:rPr lang="pt-BR" sz="3200" dirty="0" smtClean="0"/>
            <a:t>Material distribuído nas escolas: fantoches (</a:t>
          </a:r>
          <a:r>
            <a:rPr lang="pt-BR" sz="3200" dirty="0" err="1" smtClean="0"/>
            <a:t>Catulinha</a:t>
          </a:r>
          <a:r>
            <a:rPr lang="pt-BR" sz="3200" dirty="0" smtClean="0"/>
            <a:t>, </a:t>
          </a:r>
          <a:r>
            <a:rPr lang="pt-BR" sz="3200" dirty="0" err="1" smtClean="0"/>
            <a:t>Catuléia</a:t>
          </a:r>
          <a:r>
            <a:rPr lang="pt-BR" sz="3200" dirty="0" smtClean="0"/>
            <a:t>, </a:t>
          </a:r>
          <a:r>
            <a:rPr lang="pt-BR" sz="3200" dirty="0" err="1" smtClean="0"/>
            <a:t>Jurinho</a:t>
          </a:r>
          <a:r>
            <a:rPr lang="pt-BR" sz="3200" dirty="0" smtClean="0"/>
            <a:t> Não Pago, </a:t>
          </a:r>
          <a:r>
            <a:rPr lang="pt-BR" sz="3200" dirty="0" err="1" smtClean="0"/>
            <a:t>Taxinha</a:t>
          </a:r>
          <a:r>
            <a:rPr lang="pt-BR" sz="3200" dirty="0" smtClean="0"/>
            <a:t>)</a:t>
          </a:r>
          <a:endParaRPr lang="pt-BR" sz="3200" dirty="0"/>
        </a:p>
      </dgm:t>
    </dgm:pt>
    <dgm:pt modelId="{DF0F51FD-F4C2-4822-BB6E-9A090CD00AD2}" type="parTrans" cxnId="{D27D2C0E-2A2A-4172-8DDD-025B90450C22}">
      <dgm:prSet/>
      <dgm:spPr/>
      <dgm:t>
        <a:bodyPr/>
        <a:lstStyle/>
        <a:p>
          <a:endParaRPr lang="pt-BR"/>
        </a:p>
      </dgm:t>
    </dgm:pt>
    <dgm:pt modelId="{7B21027F-ED57-4B70-B17C-9CEA657E9070}" type="sibTrans" cxnId="{D27D2C0E-2A2A-4172-8DDD-025B90450C22}">
      <dgm:prSet/>
      <dgm:spPr/>
      <dgm:t>
        <a:bodyPr/>
        <a:lstStyle/>
        <a:p>
          <a:endParaRPr lang="pt-BR"/>
        </a:p>
      </dgm:t>
    </dgm:pt>
    <dgm:pt modelId="{9022E5BF-C9EA-4BEF-87A2-EFCE34467C04}" type="pres">
      <dgm:prSet presAssocID="{85204DF5-6894-4554-A9B8-6856259E56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94809A-EB64-489D-92F2-150309F99F50}" type="pres">
      <dgm:prSet presAssocID="{BED296C0-13B1-4B87-95F7-5B377C669C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E6CF164-C59D-4C6B-9916-2B3A05AE9D58}" type="presOf" srcId="{85204DF5-6894-4554-A9B8-6856259E568F}" destId="{9022E5BF-C9EA-4BEF-87A2-EFCE34467C04}" srcOrd="0" destOrd="0" presId="urn:microsoft.com/office/officeart/2005/8/layout/vList2"/>
    <dgm:cxn modelId="{B45BF48D-8E8A-40D3-96A3-57CFE729DD93}" type="presOf" srcId="{BED296C0-13B1-4B87-95F7-5B377C669C33}" destId="{F294809A-EB64-489D-92F2-150309F99F50}" srcOrd="0" destOrd="0" presId="urn:microsoft.com/office/officeart/2005/8/layout/vList2"/>
    <dgm:cxn modelId="{D27D2C0E-2A2A-4172-8DDD-025B90450C22}" srcId="{85204DF5-6894-4554-A9B8-6856259E568F}" destId="{BED296C0-13B1-4B87-95F7-5B377C669C33}" srcOrd="0" destOrd="0" parTransId="{DF0F51FD-F4C2-4822-BB6E-9A090CD00AD2}" sibTransId="{7B21027F-ED57-4B70-B17C-9CEA657E9070}"/>
    <dgm:cxn modelId="{97DB070F-B979-4980-8F5D-3012446DAD41}" type="presParOf" srcId="{9022E5BF-C9EA-4BEF-87A2-EFCE34467C04}" destId="{F294809A-EB64-489D-92F2-150309F99F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68C1F5C2-9D63-4907-8A2C-475771BD0960}">
      <dgm:prSet/>
      <dgm:spPr/>
      <dgm:t>
        <a:bodyPr/>
        <a:lstStyle/>
        <a:p>
          <a:pPr algn="ctr" rtl="0"/>
          <a:r>
            <a:rPr lang="pt-BR" dirty="0" smtClean="0"/>
            <a:t>Jogo de Tabuleiro</a:t>
          </a:r>
          <a:endParaRPr lang="pt-BR" dirty="0"/>
        </a:p>
      </dgm:t>
    </dgm:pt>
    <dgm:pt modelId="{4E08232E-0334-4A7A-9335-6AD81B9DA4CD}" type="parTrans" cxnId="{F7B2EF86-723D-43BD-8613-8465F6F0D6A7}">
      <dgm:prSet/>
      <dgm:spPr/>
      <dgm:t>
        <a:bodyPr/>
        <a:lstStyle/>
        <a:p>
          <a:endParaRPr lang="pt-BR"/>
        </a:p>
      </dgm:t>
    </dgm:pt>
    <dgm:pt modelId="{0DCA3BA5-2BFE-4312-ADE7-85C6F95F346A}" type="sibTrans" cxnId="{F7B2EF86-723D-43BD-8613-8465F6F0D6A7}">
      <dgm:prSet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EC9252-A753-4AD5-9035-96C2EEA8D3FA}" type="pres">
      <dgm:prSet presAssocID="{68C1F5C2-9D63-4907-8A2C-475771BD0960}" presName="parentText" presStyleLbl="node1" presStyleIdx="0" presStyleCnt="1" custLinFactNeighborY="11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607012-43BE-46DB-873F-CAD2FFF44920}" type="presOf" srcId="{68C1F5C2-9D63-4907-8A2C-475771BD0960}" destId="{B2EC9252-A753-4AD5-9035-96C2EEA8D3FA}" srcOrd="0" destOrd="0" presId="urn:microsoft.com/office/officeart/2005/8/layout/vList2"/>
    <dgm:cxn modelId="{D0143304-BE9D-4F60-B19A-149182054A83}" type="presOf" srcId="{F4B658A5-A93F-496D-B2A6-6B2BC9AA0E8E}" destId="{D4F8F6F5-A6BE-4D07-A08A-960C131ACFE6}" srcOrd="0" destOrd="0" presId="urn:microsoft.com/office/officeart/2005/8/layout/vList2"/>
    <dgm:cxn modelId="{F7B2EF86-723D-43BD-8613-8465F6F0D6A7}" srcId="{F4B658A5-A93F-496D-B2A6-6B2BC9AA0E8E}" destId="{68C1F5C2-9D63-4907-8A2C-475771BD0960}" srcOrd="0" destOrd="0" parTransId="{4E08232E-0334-4A7A-9335-6AD81B9DA4CD}" sibTransId="{0DCA3BA5-2BFE-4312-ADE7-85C6F95F346A}"/>
    <dgm:cxn modelId="{A8C2EA3B-3B96-4228-907B-E281BD150E2D}" type="presParOf" srcId="{D4F8F6F5-A6BE-4D07-A08A-960C131ACFE6}" destId="{B2EC9252-A753-4AD5-9035-96C2EEA8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A345455A-4E13-43B4-9480-3F1EFFD503DF}" type="presOf" srcId="{F4B658A5-A93F-496D-B2A6-6B2BC9AA0E8E}" destId="{D4F8F6F5-A6BE-4D07-A08A-960C131ACF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EF187D9-3C52-4220-8B14-55A8CFD728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13AFF7-9DA8-4BF7-82F5-EA6589300E2E}">
      <dgm:prSet/>
      <dgm:spPr/>
      <dgm:t>
        <a:bodyPr/>
        <a:lstStyle/>
        <a:p>
          <a:pPr rtl="0"/>
          <a:r>
            <a:rPr lang="pt-BR" u="sng" dirty="0" smtClean="0"/>
            <a:t>Jogo da Memória</a:t>
          </a:r>
          <a:br>
            <a:rPr lang="pt-BR" u="sng" dirty="0" smtClean="0"/>
          </a:br>
          <a:r>
            <a:rPr lang="pt-BR" dirty="0" smtClean="0"/>
            <a:t>Além da questão tributária, os jogos também desenvolvem temáticas ligadas à cidadania.</a:t>
          </a:r>
          <a:endParaRPr lang="pt-BR" dirty="0"/>
        </a:p>
      </dgm:t>
    </dgm:pt>
    <dgm:pt modelId="{6AFBF4C9-4B6F-4A52-8A8D-8D9BAC8B25A3}" type="parTrans" cxnId="{84E445F7-F35E-4C23-95B4-012FC49450F8}">
      <dgm:prSet/>
      <dgm:spPr/>
      <dgm:t>
        <a:bodyPr/>
        <a:lstStyle/>
        <a:p>
          <a:endParaRPr lang="pt-BR"/>
        </a:p>
      </dgm:t>
    </dgm:pt>
    <dgm:pt modelId="{2C041E8A-8C61-4B95-8E7C-D3E9070C69D8}" type="sibTrans" cxnId="{84E445F7-F35E-4C23-95B4-012FC49450F8}">
      <dgm:prSet/>
      <dgm:spPr/>
      <dgm:t>
        <a:bodyPr/>
        <a:lstStyle/>
        <a:p>
          <a:endParaRPr lang="pt-BR"/>
        </a:p>
      </dgm:t>
    </dgm:pt>
    <dgm:pt modelId="{7A992DF2-FAF0-4A3C-8B74-94D4EC79910D}" type="pres">
      <dgm:prSet presAssocID="{8EF187D9-3C52-4220-8B14-55A8CFD728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E9A6CA-B325-4EF3-9481-D99FEE2A3CCA}" type="pres">
      <dgm:prSet presAssocID="{ED13AFF7-9DA8-4BF7-82F5-EA6589300E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955B0EE-256D-498E-9398-DC80F041283E}" type="presOf" srcId="{ED13AFF7-9DA8-4BF7-82F5-EA6589300E2E}" destId="{8AE9A6CA-B325-4EF3-9481-D99FEE2A3CCA}" srcOrd="0" destOrd="0" presId="urn:microsoft.com/office/officeart/2005/8/layout/vList2"/>
    <dgm:cxn modelId="{253046AB-F18F-4062-A312-F5C0499431D9}" type="presOf" srcId="{8EF187D9-3C52-4220-8B14-55A8CFD728FD}" destId="{7A992DF2-FAF0-4A3C-8B74-94D4EC79910D}" srcOrd="0" destOrd="0" presId="urn:microsoft.com/office/officeart/2005/8/layout/vList2"/>
    <dgm:cxn modelId="{84E445F7-F35E-4C23-95B4-012FC49450F8}" srcId="{8EF187D9-3C52-4220-8B14-55A8CFD728FD}" destId="{ED13AFF7-9DA8-4BF7-82F5-EA6589300E2E}" srcOrd="0" destOrd="0" parTransId="{6AFBF4C9-4B6F-4A52-8A8D-8D9BAC8B25A3}" sibTransId="{2C041E8A-8C61-4B95-8E7C-D3E9070C69D8}"/>
    <dgm:cxn modelId="{FF0ABB74-A7E2-4EA1-98A6-2FB5E658483E}" type="presParOf" srcId="{7A992DF2-FAF0-4A3C-8B74-94D4EC79910D}" destId="{8AE9A6CA-B325-4EF3-9481-D99FEE2A3C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9F5227-E99F-4463-B29C-B0D28D073975}">
      <dgm:prSet custT="1"/>
      <dgm:spPr/>
      <dgm:t>
        <a:bodyPr/>
        <a:lstStyle/>
        <a:p>
          <a:pPr rtl="0"/>
          <a:r>
            <a:rPr lang="pt-BR" sz="2400" dirty="0" smtClean="0"/>
            <a:t>Base legal: Lei 9.825/2011</a:t>
          </a:r>
          <a:endParaRPr lang="pt-BR" sz="2400" u="none" dirty="0"/>
        </a:p>
      </dgm:t>
    </dgm:pt>
    <dgm:pt modelId="{0FF0A4B6-B695-44D2-9A01-2CE1544BC99B}" type="parTrans" cxnId="{B9674584-C414-490F-A277-6BC3F02FCEB3}">
      <dgm:prSet/>
      <dgm:spPr/>
      <dgm:t>
        <a:bodyPr/>
        <a:lstStyle/>
        <a:p>
          <a:endParaRPr lang="pt-BR"/>
        </a:p>
      </dgm:t>
    </dgm:pt>
    <dgm:pt modelId="{206A2F80-9F5E-4AF4-8431-7F401C33B564}" type="sibTrans" cxnId="{B9674584-C414-490F-A277-6BC3F02FCEB3}">
      <dgm:prSet/>
      <dgm:spPr/>
      <dgm:t>
        <a:bodyPr/>
        <a:lstStyle/>
        <a:p>
          <a:endParaRPr lang="pt-BR"/>
        </a:p>
      </dgm:t>
    </dgm:pt>
    <dgm:pt modelId="{35A51140-B4FC-4E17-8FE5-A4328070BFA3}">
      <dgm:prSet custT="1"/>
      <dgm:spPr/>
      <dgm:t>
        <a:bodyPr/>
        <a:lstStyle/>
        <a:p>
          <a:pPr rtl="0"/>
          <a:r>
            <a:rPr lang="pt-BR" sz="2400" dirty="0" smtClean="0"/>
            <a:t>A Secretaria de Finanças de Fortaleza em 2011  instituiu em  Lei o Programa de Educação Fiscal do Município de Fortaleza (PEF Fortaleza);</a:t>
          </a:r>
          <a:endParaRPr lang="pt-BR" sz="2400" u="none" dirty="0"/>
        </a:p>
      </dgm:t>
    </dgm:pt>
    <dgm:pt modelId="{D32623ED-05B0-4372-A7FE-E667AEC2C7BC}" type="parTrans" cxnId="{5D222457-E976-4B32-90D5-58E89B0DAF69}">
      <dgm:prSet/>
      <dgm:spPr/>
      <dgm:t>
        <a:bodyPr/>
        <a:lstStyle/>
        <a:p>
          <a:endParaRPr lang="pt-BR"/>
        </a:p>
      </dgm:t>
    </dgm:pt>
    <dgm:pt modelId="{3309EBFC-B1D7-4256-92E8-D8588A51A8ED}" type="sibTrans" cxnId="{5D222457-E976-4B32-90D5-58E89B0DAF69}">
      <dgm:prSet/>
      <dgm:spPr/>
      <dgm:t>
        <a:bodyPr/>
        <a:lstStyle/>
        <a:p>
          <a:endParaRPr lang="pt-BR"/>
        </a:p>
      </dgm:t>
    </dgm:pt>
    <dgm:pt modelId="{31776DA3-5E1B-4115-A63B-CB554C1B95D3}">
      <dgm:prSet custT="1"/>
      <dgm:spPr/>
      <dgm:t>
        <a:bodyPr/>
        <a:lstStyle/>
        <a:p>
          <a:pPr rtl="0"/>
          <a:r>
            <a:rPr lang="pt-BR" sz="2400" dirty="0" smtClean="0"/>
            <a:t>Fortaleza tornou-se a primeira capital brasileira a implantar um Programa de Educação Fiscal com tal abrangência.</a:t>
          </a:r>
          <a:endParaRPr lang="pt-BR" sz="2400" u="none" dirty="0"/>
        </a:p>
      </dgm:t>
    </dgm:pt>
    <dgm:pt modelId="{7122B4E4-A8AE-41AE-A1E9-53B2AF0475D6}" type="parTrans" cxnId="{6647DC8E-44E5-4F76-A7EB-336529F2D6C8}">
      <dgm:prSet/>
      <dgm:spPr/>
      <dgm:t>
        <a:bodyPr/>
        <a:lstStyle/>
        <a:p>
          <a:endParaRPr lang="pt-BR"/>
        </a:p>
      </dgm:t>
    </dgm:pt>
    <dgm:pt modelId="{84CE6411-5543-46C4-AB66-238B0C5621AF}" type="sibTrans" cxnId="{6647DC8E-44E5-4F76-A7EB-336529F2D6C8}">
      <dgm:prSet/>
      <dgm:spPr/>
      <dgm:t>
        <a:bodyPr/>
        <a:lstStyle/>
        <a:p>
          <a:endParaRPr lang="pt-BR"/>
        </a:p>
      </dgm:t>
    </dgm:pt>
    <dgm:pt modelId="{C9802823-2905-442D-BD5D-32723AB44A22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F7B29FD-4913-40E6-9085-ED57C3D394C6}" type="pres">
      <dgm:prSet presAssocID="{C09F5227-E99F-4463-B29C-B0D28D073975}" presName="parentLin" presStyleCnt="0"/>
      <dgm:spPr/>
      <dgm:t>
        <a:bodyPr/>
        <a:lstStyle/>
        <a:p>
          <a:endParaRPr lang="pt-BR"/>
        </a:p>
      </dgm:t>
    </dgm:pt>
    <dgm:pt modelId="{1CD3A2DD-005C-4646-91D4-841ECF0C99A1}" type="pres">
      <dgm:prSet presAssocID="{C09F5227-E99F-4463-B29C-B0D28D073975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6B261CFA-E641-4AB1-A1A3-B3222D26A952}" type="pres">
      <dgm:prSet presAssocID="{C09F5227-E99F-4463-B29C-B0D28D0739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814D99-5810-4741-A6D2-9B172F9AD0D8}" type="pres">
      <dgm:prSet presAssocID="{C09F5227-E99F-4463-B29C-B0D28D073975}" presName="negativeSpace" presStyleCnt="0"/>
      <dgm:spPr/>
      <dgm:t>
        <a:bodyPr/>
        <a:lstStyle/>
        <a:p>
          <a:endParaRPr lang="pt-BR"/>
        </a:p>
      </dgm:t>
    </dgm:pt>
    <dgm:pt modelId="{ECD28DA2-7345-4F61-9010-359956F31546}" type="pres">
      <dgm:prSet presAssocID="{C09F5227-E99F-4463-B29C-B0D28D07397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674584-C414-490F-A277-6BC3F02FCEB3}" srcId="{6217DD73-ACA8-4CD1-877C-03095E807752}" destId="{C09F5227-E99F-4463-B29C-B0D28D073975}" srcOrd="0" destOrd="0" parTransId="{0FF0A4B6-B695-44D2-9A01-2CE1544BC99B}" sibTransId="{206A2F80-9F5E-4AF4-8431-7F401C33B564}"/>
    <dgm:cxn modelId="{42DADAF1-4CD6-4161-A650-1719A52E7A4A}" type="presOf" srcId="{35A51140-B4FC-4E17-8FE5-A4328070BFA3}" destId="{ECD28DA2-7345-4F61-9010-359956F31546}" srcOrd="0" destOrd="0" presId="urn:microsoft.com/office/officeart/2005/8/layout/list1"/>
    <dgm:cxn modelId="{5D222457-E976-4B32-90D5-58E89B0DAF69}" srcId="{C09F5227-E99F-4463-B29C-B0D28D073975}" destId="{35A51140-B4FC-4E17-8FE5-A4328070BFA3}" srcOrd="0" destOrd="0" parTransId="{D32623ED-05B0-4372-A7FE-E667AEC2C7BC}" sibTransId="{3309EBFC-B1D7-4256-92E8-D8588A51A8ED}"/>
    <dgm:cxn modelId="{DD3BA37E-FBE4-44B0-97D8-D29A89F7D2A7}" type="presOf" srcId="{6217DD73-ACA8-4CD1-877C-03095E807752}" destId="{C9802823-2905-442D-BD5D-32723AB44A22}" srcOrd="0" destOrd="0" presId="urn:microsoft.com/office/officeart/2005/8/layout/list1"/>
    <dgm:cxn modelId="{6647DC8E-44E5-4F76-A7EB-336529F2D6C8}" srcId="{C09F5227-E99F-4463-B29C-B0D28D073975}" destId="{31776DA3-5E1B-4115-A63B-CB554C1B95D3}" srcOrd="1" destOrd="0" parTransId="{7122B4E4-A8AE-41AE-A1E9-53B2AF0475D6}" sibTransId="{84CE6411-5543-46C4-AB66-238B0C5621AF}"/>
    <dgm:cxn modelId="{2801D0CD-81FF-4E4F-8D17-435BCEE4E997}" type="presOf" srcId="{C09F5227-E99F-4463-B29C-B0D28D073975}" destId="{6B261CFA-E641-4AB1-A1A3-B3222D26A952}" srcOrd="1" destOrd="0" presId="urn:microsoft.com/office/officeart/2005/8/layout/list1"/>
    <dgm:cxn modelId="{9CB962A4-11F5-4C24-BA62-7436751918DF}" type="presOf" srcId="{C09F5227-E99F-4463-B29C-B0D28D073975}" destId="{1CD3A2DD-005C-4646-91D4-841ECF0C99A1}" srcOrd="0" destOrd="0" presId="urn:microsoft.com/office/officeart/2005/8/layout/list1"/>
    <dgm:cxn modelId="{136CB076-A327-4E7E-9547-14D84C362C41}" type="presOf" srcId="{31776DA3-5E1B-4115-A63B-CB554C1B95D3}" destId="{ECD28DA2-7345-4F61-9010-359956F31546}" srcOrd="0" destOrd="1" presId="urn:microsoft.com/office/officeart/2005/8/layout/list1"/>
    <dgm:cxn modelId="{8870C699-0D13-4A5A-9962-C232B41832C5}" type="presParOf" srcId="{C9802823-2905-442D-BD5D-32723AB44A22}" destId="{4F7B29FD-4913-40E6-9085-ED57C3D394C6}" srcOrd="0" destOrd="0" presId="urn:microsoft.com/office/officeart/2005/8/layout/list1"/>
    <dgm:cxn modelId="{E7E11236-36CD-4770-BCEA-BB81201E3EA2}" type="presParOf" srcId="{4F7B29FD-4913-40E6-9085-ED57C3D394C6}" destId="{1CD3A2DD-005C-4646-91D4-841ECF0C99A1}" srcOrd="0" destOrd="0" presId="urn:microsoft.com/office/officeart/2005/8/layout/list1"/>
    <dgm:cxn modelId="{C8BDC3B5-C0EF-46A5-84EA-0D5D389DBF8F}" type="presParOf" srcId="{4F7B29FD-4913-40E6-9085-ED57C3D394C6}" destId="{6B261CFA-E641-4AB1-A1A3-B3222D26A952}" srcOrd="1" destOrd="0" presId="urn:microsoft.com/office/officeart/2005/8/layout/list1"/>
    <dgm:cxn modelId="{D4D2282D-6913-42BE-ACCA-2908AD41304F}" type="presParOf" srcId="{C9802823-2905-442D-BD5D-32723AB44A22}" destId="{A7814D99-5810-4741-A6D2-9B172F9AD0D8}" srcOrd="1" destOrd="0" presId="urn:microsoft.com/office/officeart/2005/8/layout/list1"/>
    <dgm:cxn modelId="{822C02CD-BF40-4754-B87A-0326CD7C378A}" type="presParOf" srcId="{C9802823-2905-442D-BD5D-32723AB44A22}" destId="{ECD28DA2-7345-4F61-9010-359956F3154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7055B49-37B8-49D5-8BCA-E9B6BC20384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AEF624-CD99-41DC-A9E7-482F5B60F683}">
      <dgm:prSet custT="1"/>
      <dgm:spPr/>
      <dgm:t>
        <a:bodyPr/>
        <a:lstStyle/>
        <a:p>
          <a:pPr algn="ctr" rtl="0"/>
          <a:r>
            <a:rPr lang="pt-BR" sz="3200" u="none" dirty="0" smtClean="0"/>
            <a:t>Livros paradidáticos</a:t>
          </a:r>
          <a:endParaRPr lang="pt-BR" sz="3200" u="none" dirty="0"/>
        </a:p>
      </dgm:t>
    </dgm:pt>
    <dgm:pt modelId="{5DE1E816-E9CF-40C6-9BE8-2D7BBCEB7560}" type="parTrans" cxnId="{77798E8A-62CA-43F8-878E-EE71EA07C801}">
      <dgm:prSet/>
      <dgm:spPr/>
      <dgm:t>
        <a:bodyPr/>
        <a:lstStyle/>
        <a:p>
          <a:endParaRPr lang="pt-BR"/>
        </a:p>
      </dgm:t>
    </dgm:pt>
    <dgm:pt modelId="{D170505D-6A28-454B-BA5B-439B704F76DE}" type="sibTrans" cxnId="{77798E8A-62CA-43F8-878E-EE71EA07C801}">
      <dgm:prSet/>
      <dgm:spPr/>
      <dgm:t>
        <a:bodyPr/>
        <a:lstStyle/>
        <a:p>
          <a:endParaRPr lang="pt-BR"/>
        </a:p>
      </dgm:t>
    </dgm:pt>
    <dgm:pt modelId="{80CD7362-1460-4E50-BD66-937B87DE9382}" type="pres">
      <dgm:prSet presAssocID="{47055B49-37B8-49D5-8BCA-E9B6BC2038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6F8F3D-1439-4A28-9738-E6073887EEFB}" type="pres">
      <dgm:prSet presAssocID="{89AEF624-CD99-41DC-A9E7-482F5B60F683}" presName="parentText" presStyleLbl="node1" presStyleIdx="0" presStyleCnt="1" custScaleY="458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C6C03A-8469-4794-8C00-1536C582B209}" type="presOf" srcId="{89AEF624-CD99-41DC-A9E7-482F5B60F683}" destId="{266F8F3D-1439-4A28-9738-E6073887EEFB}" srcOrd="0" destOrd="0" presId="urn:microsoft.com/office/officeart/2005/8/layout/vList2"/>
    <dgm:cxn modelId="{77798E8A-62CA-43F8-878E-EE71EA07C801}" srcId="{47055B49-37B8-49D5-8BCA-E9B6BC203845}" destId="{89AEF624-CD99-41DC-A9E7-482F5B60F683}" srcOrd="0" destOrd="0" parTransId="{5DE1E816-E9CF-40C6-9BE8-2D7BBCEB7560}" sibTransId="{D170505D-6A28-454B-BA5B-439B704F76DE}"/>
    <dgm:cxn modelId="{F7C4ADC9-971C-48E1-8BEF-F443150FC69B}" type="presOf" srcId="{47055B49-37B8-49D5-8BCA-E9B6BC203845}" destId="{80CD7362-1460-4E50-BD66-937B87DE9382}" srcOrd="0" destOrd="0" presId="urn:microsoft.com/office/officeart/2005/8/layout/vList2"/>
    <dgm:cxn modelId="{5928129F-BE96-4B2A-9EFC-E3EA3FDA1BF8}" type="presParOf" srcId="{80CD7362-1460-4E50-BD66-937B87DE9382}" destId="{266F8F3D-1439-4A28-9738-E6073887EE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EF187D9-3C52-4220-8B14-55A8CFD728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A51CD9-0743-4447-B081-564494BE6C02}">
      <dgm:prSet/>
      <dgm:spPr/>
      <dgm:t>
        <a:bodyPr/>
        <a:lstStyle/>
        <a:p>
          <a:pPr algn="l" rtl="0"/>
          <a:r>
            <a:rPr lang="pt-BR" b="1" dirty="0" smtClean="0"/>
            <a:t>1. Um passeio pela cidade</a:t>
          </a:r>
          <a:endParaRPr lang="pt-BR" u="none" dirty="0"/>
        </a:p>
      </dgm:t>
    </dgm:pt>
    <dgm:pt modelId="{E8336050-AB65-48A0-A981-86D6603E0565}" type="parTrans" cxnId="{533C9CFD-D96D-42FF-8707-90DF2756A953}">
      <dgm:prSet/>
      <dgm:spPr/>
      <dgm:t>
        <a:bodyPr/>
        <a:lstStyle/>
        <a:p>
          <a:endParaRPr lang="pt-BR"/>
        </a:p>
      </dgm:t>
    </dgm:pt>
    <dgm:pt modelId="{6F58BDD6-200A-486A-8EDF-87CB4DE5DF32}" type="sibTrans" cxnId="{533C9CFD-D96D-42FF-8707-90DF2756A953}">
      <dgm:prSet/>
      <dgm:spPr/>
      <dgm:t>
        <a:bodyPr/>
        <a:lstStyle/>
        <a:p>
          <a:endParaRPr lang="pt-BR"/>
        </a:p>
      </dgm:t>
    </dgm:pt>
    <dgm:pt modelId="{D7B9E46E-D768-45EC-9E56-34643221CC4D}">
      <dgm:prSet/>
      <dgm:spPr/>
      <dgm:t>
        <a:bodyPr/>
        <a:lstStyle/>
        <a:p>
          <a:pPr algn="l" rtl="0"/>
          <a:r>
            <a:rPr lang="pt-BR" dirty="0" smtClean="0"/>
            <a:t>Material de apoio:  Livro paradidático  </a:t>
          </a:r>
          <a:r>
            <a:rPr lang="pt-BR" i="1" dirty="0" smtClean="0"/>
            <a:t>Os tributos e a Cidade</a:t>
          </a:r>
          <a:r>
            <a:rPr lang="pt-BR" dirty="0" smtClean="0"/>
            <a:t> (</a:t>
          </a:r>
          <a:r>
            <a:rPr lang="pt-BR" dirty="0" err="1" smtClean="0"/>
            <a:t>Sefin-For</a:t>
          </a:r>
          <a:r>
            <a:rPr lang="pt-BR" dirty="0" smtClean="0"/>
            <a:t>) ; Peça de teatro O Casório ; Vídeo Era uma vez uma cidade assim.</a:t>
          </a:r>
          <a:endParaRPr lang="pt-BR" u="none" dirty="0"/>
        </a:p>
      </dgm:t>
    </dgm:pt>
    <dgm:pt modelId="{2831C45E-7EFD-4415-821A-AABBF8C90CAA}" type="parTrans" cxnId="{6245843E-8E29-42E8-904D-A2E2D73F57AA}">
      <dgm:prSet/>
      <dgm:spPr/>
    </dgm:pt>
    <dgm:pt modelId="{401FAF4F-11F7-4788-9FDD-5A5F2C458789}" type="sibTrans" cxnId="{6245843E-8E29-42E8-904D-A2E2D73F57AA}">
      <dgm:prSet/>
      <dgm:spPr/>
    </dgm:pt>
    <dgm:pt modelId="{D2343EBB-CB11-47D5-B13A-FD838A9E173F}">
      <dgm:prSet/>
      <dgm:spPr/>
      <dgm:t>
        <a:bodyPr/>
        <a:lstStyle/>
        <a:p>
          <a:pPr algn="l" rtl="0"/>
          <a:r>
            <a:rPr lang="pt-BR" u="none" dirty="0" smtClean="0"/>
            <a:t>Questionamentos: </a:t>
          </a:r>
          <a:r>
            <a:rPr lang="pt-BR" dirty="0" smtClean="0"/>
            <a:t>O que são os bens e serviços públicos? Quem paga por eles? Você é um cidadão? Quais seus direitos e deveres?</a:t>
          </a:r>
          <a:endParaRPr lang="pt-BR" u="none" dirty="0"/>
        </a:p>
      </dgm:t>
    </dgm:pt>
    <dgm:pt modelId="{814452CD-2D99-4DDC-AF78-E68AF2A025C2}" type="parTrans" cxnId="{82FD19BD-D7B1-4E8F-BBDE-6C3C7B28C026}">
      <dgm:prSet/>
      <dgm:spPr/>
    </dgm:pt>
    <dgm:pt modelId="{9B3108B7-9277-4A93-A1F5-A17ABC510AF4}" type="sibTrans" cxnId="{82FD19BD-D7B1-4E8F-BBDE-6C3C7B28C026}">
      <dgm:prSet/>
      <dgm:spPr/>
    </dgm:pt>
    <dgm:pt modelId="{D575610F-6EDC-497E-989C-4A8736446C08}">
      <dgm:prSet/>
      <dgm:spPr/>
      <dgm:t>
        <a:bodyPr/>
        <a:lstStyle/>
        <a:p>
          <a:pPr algn="l" rtl="0"/>
          <a:r>
            <a:rPr lang="pt-BR" dirty="0" smtClean="0"/>
            <a:t>Objetivo: reflexão</a:t>
          </a:r>
          <a:r>
            <a:rPr lang="pt-BR" i="1" dirty="0" smtClean="0"/>
            <a:t> sobre o que é o bem público e sua relação com a vida em sociedade</a:t>
          </a:r>
          <a:endParaRPr lang="pt-BR" u="none" dirty="0"/>
        </a:p>
      </dgm:t>
    </dgm:pt>
    <dgm:pt modelId="{7C19FB40-4C98-4B29-B626-60FD3B4B303B}" type="parTrans" cxnId="{68C31EE4-EA49-46A1-A997-2630C680F397}">
      <dgm:prSet/>
      <dgm:spPr/>
    </dgm:pt>
    <dgm:pt modelId="{8696AE0B-A549-48EF-A9B9-A5C2B3A7D368}" type="sibTrans" cxnId="{68C31EE4-EA49-46A1-A997-2630C680F397}">
      <dgm:prSet/>
      <dgm:spPr/>
    </dgm:pt>
    <dgm:pt modelId="{7A992DF2-FAF0-4A3C-8B74-94D4EC79910D}" type="pres">
      <dgm:prSet presAssocID="{8EF187D9-3C52-4220-8B14-55A8CFD728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EEAD092-03AB-4DFD-AA8E-CE92E5B3A7CD}" type="pres">
      <dgm:prSet presAssocID="{ACA51CD9-0743-4447-B081-564494BE6C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D09F4B-0F72-4FF0-8700-D04896AAA2EB}" type="pres">
      <dgm:prSet presAssocID="{ACA51CD9-0743-4447-B081-564494BE6C0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7CF01A9-A488-4AA8-A4F4-20317F18712C}" type="presOf" srcId="{D7B9E46E-D768-45EC-9E56-34643221CC4D}" destId="{23D09F4B-0F72-4FF0-8700-D04896AAA2EB}" srcOrd="0" destOrd="1" presId="urn:microsoft.com/office/officeart/2005/8/layout/vList2"/>
    <dgm:cxn modelId="{6245843E-8E29-42E8-904D-A2E2D73F57AA}" srcId="{ACA51CD9-0743-4447-B081-564494BE6C02}" destId="{D7B9E46E-D768-45EC-9E56-34643221CC4D}" srcOrd="1" destOrd="0" parTransId="{2831C45E-7EFD-4415-821A-AABBF8C90CAA}" sibTransId="{401FAF4F-11F7-4788-9FDD-5A5F2C458789}"/>
    <dgm:cxn modelId="{68C31EE4-EA49-46A1-A997-2630C680F397}" srcId="{ACA51CD9-0743-4447-B081-564494BE6C02}" destId="{D575610F-6EDC-497E-989C-4A8736446C08}" srcOrd="0" destOrd="0" parTransId="{7C19FB40-4C98-4B29-B626-60FD3B4B303B}" sibTransId="{8696AE0B-A549-48EF-A9B9-A5C2B3A7D368}"/>
    <dgm:cxn modelId="{C33101CB-CE86-4E01-9B60-74407D90F286}" type="presOf" srcId="{ACA51CD9-0743-4447-B081-564494BE6C02}" destId="{4EEAD092-03AB-4DFD-AA8E-CE92E5B3A7CD}" srcOrd="0" destOrd="0" presId="urn:microsoft.com/office/officeart/2005/8/layout/vList2"/>
    <dgm:cxn modelId="{03110C00-A02D-484D-BD96-F4528AA307C7}" type="presOf" srcId="{8EF187D9-3C52-4220-8B14-55A8CFD728FD}" destId="{7A992DF2-FAF0-4A3C-8B74-94D4EC79910D}" srcOrd="0" destOrd="0" presId="urn:microsoft.com/office/officeart/2005/8/layout/vList2"/>
    <dgm:cxn modelId="{BEEBF730-C24A-4791-A4F2-148B84B1DDA6}" type="presOf" srcId="{D2343EBB-CB11-47D5-B13A-FD838A9E173F}" destId="{23D09F4B-0F72-4FF0-8700-D04896AAA2EB}" srcOrd="0" destOrd="2" presId="urn:microsoft.com/office/officeart/2005/8/layout/vList2"/>
    <dgm:cxn modelId="{533C9CFD-D96D-42FF-8707-90DF2756A953}" srcId="{8EF187D9-3C52-4220-8B14-55A8CFD728FD}" destId="{ACA51CD9-0743-4447-B081-564494BE6C02}" srcOrd="0" destOrd="0" parTransId="{E8336050-AB65-48A0-A981-86D6603E0565}" sibTransId="{6F58BDD6-200A-486A-8EDF-87CB4DE5DF32}"/>
    <dgm:cxn modelId="{89872066-AA55-4F37-A402-3A618969D8F5}" type="presOf" srcId="{D575610F-6EDC-497E-989C-4A8736446C08}" destId="{23D09F4B-0F72-4FF0-8700-D04896AAA2EB}" srcOrd="0" destOrd="0" presId="urn:microsoft.com/office/officeart/2005/8/layout/vList2"/>
    <dgm:cxn modelId="{82FD19BD-D7B1-4E8F-BBDE-6C3C7B28C026}" srcId="{ACA51CD9-0743-4447-B081-564494BE6C02}" destId="{D2343EBB-CB11-47D5-B13A-FD838A9E173F}" srcOrd="2" destOrd="0" parTransId="{814452CD-2D99-4DDC-AF78-E68AF2A025C2}" sibTransId="{9B3108B7-9277-4A93-A1F5-A17ABC510AF4}"/>
    <dgm:cxn modelId="{9A375787-EFBF-4B7D-AF8A-E79B607E1680}" type="presParOf" srcId="{7A992DF2-FAF0-4A3C-8B74-94D4EC79910D}" destId="{4EEAD092-03AB-4DFD-AA8E-CE92E5B3A7CD}" srcOrd="0" destOrd="0" presId="urn:microsoft.com/office/officeart/2005/8/layout/vList2"/>
    <dgm:cxn modelId="{77DA3079-5669-40A0-8C65-F0B699B60FA7}" type="presParOf" srcId="{7A992DF2-FAF0-4A3C-8B74-94D4EC79910D}" destId="{23D09F4B-0F72-4FF0-8700-D04896AAA2E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EF187D9-3C52-4220-8B14-55A8CFD728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13AFF7-9DA8-4BF7-82F5-EA6589300E2E}">
      <dgm:prSet custT="1"/>
      <dgm:spPr/>
      <dgm:t>
        <a:bodyPr/>
        <a:lstStyle/>
        <a:p>
          <a:pPr algn="just" rtl="0"/>
          <a:r>
            <a:rPr lang="pt-BR" sz="2800" u="none" dirty="0" smtClean="0"/>
            <a:t>2. Quem financia o Estado?</a:t>
          </a:r>
          <a:endParaRPr lang="pt-BR" sz="2800" u="none" dirty="0"/>
        </a:p>
      </dgm:t>
    </dgm:pt>
    <dgm:pt modelId="{6AFBF4C9-4B6F-4A52-8A8D-8D9BAC8B25A3}" type="parTrans" cxnId="{84E445F7-F35E-4C23-95B4-012FC49450F8}">
      <dgm:prSet/>
      <dgm:spPr/>
      <dgm:t>
        <a:bodyPr/>
        <a:lstStyle/>
        <a:p>
          <a:endParaRPr lang="pt-BR"/>
        </a:p>
      </dgm:t>
    </dgm:pt>
    <dgm:pt modelId="{2C041E8A-8C61-4B95-8E7C-D3E9070C69D8}" type="sibTrans" cxnId="{84E445F7-F35E-4C23-95B4-012FC49450F8}">
      <dgm:prSet/>
      <dgm:spPr/>
      <dgm:t>
        <a:bodyPr/>
        <a:lstStyle/>
        <a:p>
          <a:endParaRPr lang="pt-BR"/>
        </a:p>
      </dgm:t>
    </dgm:pt>
    <dgm:pt modelId="{ACA51CD9-0743-4447-B081-564494BE6C02}">
      <dgm:prSet/>
      <dgm:spPr/>
      <dgm:t>
        <a:bodyPr/>
        <a:lstStyle/>
        <a:p>
          <a:pPr algn="l" rtl="0"/>
          <a:r>
            <a:rPr lang="pt-BR" dirty="0" smtClean="0"/>
            <a:t>Objetivo:</a:t>
          </a:r>
          <a:r>
            <a:rPr lang="pt-BR" b="1" i="1" dirty="0" smtClean="0"/>
            <a:t> </a:t>
          </a:r>
          <a:r>
            <a:rPr lang="pt-BR" i="1" dirty="0" smtClean="0"/>
            <a:t>fazer o aluno imaginar um dia sem a existência do  Estado;</a:t>
          </a:r>
          <a:r>
            <a:rPr lang="pt-BR" dirty="0" smtClean="0"/>
            <a:t> Iniciar a discussão do tributo a partir da necessidade de financiar essa vida em sociedade</a:t>
          </a:r>
          <a:endParaRPr lang="pt-BR" u="none" dirty="0"/>
        </a:p>
      </dgm:t>
    </dgm:pt>
    <dgm:pt modelId="{E8336050-AB65-48A0-A981-86D6603E0565}" type="parTrans" cxnId="{533C9CFD-D96D-42FF-8707-90DF2756A953}">
      <dgm:prSet/>
      <dgm:spPr/>
      <dgm:t>
        <a:bodyPr/>
        <a:lstStyle/>
        <a:p>
          <a:endParaRPr lang="pt-BR"/>
        </a:p>
      </dgm:t>
    </dgm:pt>
    <dgm:pt modelId="{6F58BDD6-200A-486A-8EDF-87CB4DE5DF32}" type="sibTrans" cxnId="{533C9CFD-D96D-42FF-8707-90DF2756A953}">
      <dgm:prSet/>
      <dgm:spPr/>
      <dgm:t>
        <a:bodyPr/>
        <a:lstStyle/>
        <a:p>
          <a:endParaRPr lang="pt-BR"/>
        </a:p>
      </dgm:t>
    </dgm:pt>
    <dgm:pt modelId="{D9304EC9-8235-4E9A-9FD6-A4D6B119DBE9}">
      <dgm:prSet/>
      <dgm:spPr/>
      <dgm:t>
        <a:bodyPr/>
        <a:lstStyle/>
        <a:p>
          <a:pPr algn="l"/>
          <a:r>
            <a:rPr lang="pt-BR" dirty="0" smtClean="0"/>
            <a:t>Material de apoio: jogo virtual e a peça Os Primos e jogo de memória; Vídeo Ziraldo: Que nem gente grande</a:t>
          </a:r>
          <a:endParaRPr lang="pt-BR" b="1" dirty="0" smtClean="0"/>
        </a:p>
      </dgm:t>
    </dgm:pt>
    <dgm:pt modelId="{5A9BC1B4-E75C-4914-9772-5AAB8630FF04}" type="parTrans" cxnId="{32B1F0DF-35C3-4474-B33E-5FE7B7AF8DA9}">
      <dgm:prSet/>
      <dgm:spPr/>
      <dgm:t>
        <a:bodyPr/>
        <a:lstStyle/>
        <a:p>
          <a:endParaRPr lang="pt-BR"/>
        </a:p>
      </dgm:t>
    </dgm:pt>
    <dgm:pt modelId="{6B2AC925-7CED-408E-8972-5DA077C2F43E}" type="sibTrans" cxnId="{32B1F0DF-35C3-4474-B33E-5FE7B7AF8DA9}">
      <dgm:prSet/>
      <dgm:spPr/>
      <dgm:t>
        <a:bodyPr/>
        <a:lstStyle/>
        <a:p>
          <a:endParaRPr lang="pt-BR"/>
        </a:p>
      </dgm:t>
    </dgm:pt>
    <dgm:pt modelId="{D7457098-6B66-4237-8D98-29C06609BC7B}">
      <dgm:prSet/>
      <dgm:spPr/>
      <dgm:t>
        <a:bodyPr/>
        <a:lstStyle/>
        <a:p>
          <a:pPr algn="l"/>
          <a:r>
            <a:rPr lang="pt-BR" b="0" dirty="0" smtClean="0"/>
            <a:t>Questionamentos</a:t>
          </a:r>
          <a:r>
            <a:rPr lang="pt-BR" b="1" dirty="0" smtClean="0"/>
            <a:t>: </a:t>
          </a:r>
          <a:r>
            <a:rPr lang="pt-BR" dirty="0" smtClean="0"/>
            <a:t>Uma vida em  sociedade:vantagens e desvantagens.O que são os tributos e para que servem?Os princípios da justiça  tributaria;As principais despesas  públicas.</a:t>
          </a:r>
          <a:endParaRPr lang="pt-BR" b="1" dirty="0" smtClean="0"/>
        </a:p>
      </dgm:t>
    </dgm:pt>
    <dgm:pt modelId="{DB27739E-4F5E-42D5-979C-61614A3F3063}" type="parTrans" cxnId="{BECF78AC-65C8-4B3A-80E7-DDD7C1A4E19F}">
      <dgm:prSet/>
      <dgm:spPr/>
    </dgm:pt>
    <dgm:pt modelId="{336133E1-5043-4C45-BF88-4B3F2C6F44EC}" type="sibTrans" cxnId="{BECF78AC-65C8-4B3A-80E7-DDD7C1A4E19F}">
      <dgm:prSet/>
      <dgm:spPr/>
    </dgm:pt>
    <dgm:pt modelId="{AF04023A-0E2E-4F40-A741-1CB8F6E43FB5}">
      <dgm:prSet/>
      <dgm:spPr/>
      <dgm:t>
        <a:bodyPr/>
        <a:lstStyle/>
        <a:p>
          <a:endParaRPr lang="pt-BR" dirty="0"/>
        </a:p>
      </dgm:t>
    </dgm:pt>
    <dgm:pt modelId="{E299EA2D-B660-404E-A8BE-40CF9B7F78F8}" type="parTrans" cxnId="{5F460DC7-E56D-4E2A-92F5-9695E3FA20A6}">
      <dgm:prSet/>
      <dgm:spPr/>
      <dgm:t>
        <a:bodyPr/>
        <a:lstStyle/>
        <a:p>
          <a:endParaRPr lang="pt-BR"/>
        </a:p>
      </dgm:t>
    </dgm:pt>
    <dgm:pt modelId="{3CA5954D-6F6A-41AC-B02D-B052B70F096B}" type="sibTrans" cxnId="{5F460DC7-E56D-4E2A-92F5-9695E3FA20A6}">
      <dgm:prSet/>
      <dgm:spPr/>
      <dgm:t>
        <a:bodyPr/>
        <a:lstStyle/>
        <a:p>
          <a:endParaRPr lang="pt-BR"/>
        </a:p>
      </dgm:t>
    </dgm:pt>
    <dgm:pt modelId="{7A992DF2-FAF0-4A3C-8B74-94D4EC79910D}" type="pres">
      <dgm:prSet presAssocID="{8EF187D9-3C52-4220-8B14-55A8CFD728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E9A6CA-B325-4EF3-9481-D99FEE2A3CCA}" type="pres">
      <dgm:prSet presAssocID="{ED13AFF7-9DA8-4BF7-82F5-EA6589300E2E}" presName="parentText" presStyleLbl="node1" presStyleIdx="0" presStyleCnt="1" custScaleY="154154" custLinFactNeighborX="-14019" custLinFactNeighborY="-125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CD9292-30EF-443E-A2ED-3A84910D73FF}" type="pres">
      <dgm:prSet presAssocID="{ED13AFF7-9DA8-4BF7-82F5-EA6589300E2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E7A5F8-24E2-4A51-91AC-34D0BECC4FB3}" type="presOf" srcId="{ACA51CD9-0743-4447-B081-564494BE6C02}" destId="{14CD9292-30EF-443E-A2ED-3A84910D73FF}" srcOrd="0" destOrd="0" presId="urn:microsoft.com/office/officeart/2005/8/layout/vList2"/>
    <dgm:cxn modelId="{84E445F7-F35E-4C23-95B4-012FC49450F8}" srcId="{8EF187D9-3C52-4220-8B14-55A8CFD728FD}" destId="{ED13AFF7-9DA8-4BF7-82F5-EA6589300E2E}" srcOrd="0" destOrd="0" parTransId="{6AFBF4C9-4B6F-4A52-8A8D-8D9BAC8B25A3}" sibTransId="{2C041E8A-8C61-4B95-8E7C-D3E9070C69D8}"/>
    <dgm:cxn modelId="{FE355ACA-8081-46B7-93E0-3B298A6B84DE}" type="presOf" srcId="{8EF187D9-3C52-4220-8B14-55A8CFD728FD}" destId="{7A992DF2-FAF0-4A3C-8B74-94D4EC79910D}" srcOrd="0" destOrd="0" presId="urn:microsoft.com/office/officeart/2005/8/layout/vList2"/>
    <dgm:cxn modelId="{32B1F0DF-35C3-4474-B33E-5FE7B7AF8DA9}" srcId="{ED13AFF7-9DA8-4BF7-82F5-EA6589300E2E}" destId="{D9304EC9-8235-4E9A-9FD6-A4D6B119DBE9}" srcOrd="1" destOrd="0" parTransId="{5A9BC1B4-E75C-4914-9772-5AAB8630FF04}" sibTransId="{6B2AC925-7CED-408E-8972-5DA077C2F43E}"/>
    <dgm:cxn modelId="{77B7CE94-1B3E-4A8C-98B0-7ECBBAA7C624}" type="presOf" srcId="{AF04023A-0E2E-4F40-A741-1CB8F6E43FB5}" destId="{14CD9292-30EF-443E-A2ED-3A84910D73FF}" srcOrd="0" destOrd="3" presId="urn:microsoft.com/office/officeart/2005/8/layout/vList2"/>
    <dgm:cxn modelId="{5F460DC7-E56D-4E2A-92F5-9695E3FA20A6}" srcId="{ED13AFF7-9DA8-4BF7-82F5-EA6589300E2E}" destId="{AF04023A-0E2E-4F40-A741-1CB8F6E43FB5}" srcOrd="3" destOrd="0" parTransId="{E299EA2D-B660-404E-A8BE-40CF9B7F78F8}" sibTransId="{3CA5954D-6F6A-41AC-B02D-B052B70F096B}"/>
    <dgm:cxn modelId="{6AD5C159-1069-4EB7-A5AE-D91E11314791}" type="presOf" srcId="{D7457098-6B66-4237-8D98-29C06609BC7B}" destId="{14CD9292-30EF-443E-A2ED-3A84910D73FF}" srcOrd="0" destOrd="2" presId="urn:microsoft.com/office/officeart/2005/8/layout/vList2"/>
    <dgm:cxn modelId="{C730D68E-ACAA-4E0E-8527-6D19FCBE3084}" type="presOf" srcId="{ED13AFF7-9DA8-4BF7-82F5-EA6589300E2E}" destId="{8AE9A6CA-B325-4EF3-9481-D99FEE2A3CCA}" srcOrd="0" destOrd="0" presId="urn:microsoft.com/office/officeart/2005/8/layout/vList2"/>
    <dgm:cxn modelId="{BECF78AC-65C8-4B3A-80E7-DDD7C1A4E19F}" srcId="{ED13AFF7-9DA8-4BF7-82F5-EA6589300E2E}" destId="{D7457098-6B66-4237-8D98-29C06609BC7B}" srcOrd="2" destOrd="0" parTransId="{DB27739E-4F5E-42D5-979C-61614A3F3063}" sibTransId="{336133E1-5043-4C45-BF88-4B3F2C6F44EC}"/>
    <dgm:cxn modelId="{533C9CFD-D96D-42FF-8707-90DF2756A953}" srcId="{ED13AFF7-9DA8-4BF7-82F5-EA6589300E2E}" destId="{ACA51CD9-0743-4447-B081-564494BE6C02}" srcOrd="0" destOrd="0" parTransId="{E8336050-AB65-48A0-A981-86D6603E0565}" sibTransId="{6F58BDD6-200A-486A-8EDF-87CB4DE5DF32}"/>
    <dgm:cxn modelId="{54E0BAAD-F6A8-4508-AD25-541CDCACFC70}" type="presOf" srcId="{D9304EC9-8235-4E9A-9FD6-A4D6B119DBE9}" destId="{14CD9292-30EF-443E-A2ED-3A84910D73FF}" srcOrd="0" destOrd="1" presId="urn:microsoft.com/office/officeart/2005/8/layout/vList2"/>
    <dgm:cxn modelId="{E392A7E7-400E-4E38-B0B3-BC904F33132D}" type="presParOf" srcId="{7A992DF2-FAF0-4A3C-8B74-94D4EC79910D}" destId="{8AE9A6CA-B325-4EF3-9481-D99FEE2A3CCA}" srcOrd="0" destOrd="0" presId="urn:microsoft.com/office/officeart/2005/8/layout/vList2"/>
    <dgm:cxn modelId="{A9930C18-4641-44F0-A6EB-D179A3369BBE}" type="presParOf" srcId="{7A992DF2-FAF0-4A3C-8B74-94D4EC79910D}" destId="{14CD9292-30EF-443E-A2ED-3A84910D73F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EF187D9-3C52-4220-8B14-55A8CFD728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13AFF7-9DA8-4BF7-82F5-EA6589300E2E}">
      <dgm:prSet custT="1"/>
      <dgm:spPr/>
      <dgm:t>
        <a:bodyPr/>
        <a:lstStyle/>
        <a:p>
          <a:pPr algn="just" rtl="0"/>
          <a:r>
            <a:rPr lang="pt-BR" sz="2800" dirty="0" smtClean="0"/>
            <a:t>3. O Estado pode gastar com o que?</a:t>
          </a:r>
          <a:endParaRPr lang="pt-BR" sz="2800" u="none" dirty="0"/>
        </a:p>
      </dgm:t>
    </dgm:pt>
    <dgm:pt modelId="{6AFBF4C9-4B6F-4A52-8A8D-8D9BAC8B25A3}" type="parTrans" cxnId="{84E445F7-F35E-4C23-95B4-012FC49450F8}">
      <dgm:prSet/>
      <dgm:spPr/>
      <dgm:t>
        <a:bodyPr/>
        <a:lstStyle/>
        <a:p>
          <a:endParaRPr lang="pt-BR"/>
        </a:p>
      </dgm:t>
    </dgm:pt>
    <dgm:pt modelId="{2C041E8A-8C61-4B95-8E7C-D3E9070C69D8}" type="sibTrans" cxnId="{84E445F7-F35E-4C23-95B4-012FC49450F8}">
      <dgm:prSet/>
      <dgm:spPr/>
      <dgm:t>
        <a:bodyPr/>
        <a:lstStyle/>
        <a:p>
          <a:endParaRPr lang="pt-BR"/>
        </a:p>
      </dgm:t>
    </dgm:pt>
    <dgm:pt modelId="{ACA51CD9-0743-4447-B081-564494BE6C02}">
      <dgm:prSet/>
      <dgm:spPr/>
      <dgm:t>
        <a:bodyPr/>
        <a:lstStyle/>
        <a:p>
          <a:pPr algn="l" rtl="0"/>
          <a:r>
            <a:rPr lang="pt-BR" dirty="0" smtClean="0"/>
            <a:t>Objetivo: </a:t>
          </a:r>
          <a:r>
            <a:rPr lang="pt-BR" i="1" dirty="0" smtClean="0"/>
            <a:t>os principais mecanismos de controle social</a:t>
          </a:r>
          <a:r>
            <a:rPr lang="pt-BR" dirty="0" smtClean="0"/>
            <a:t> ;</a:t>
          </a:r>
          <a:r>
            <a:rPr lang="pt-BR" i="1" dirty="0" smtClean="0"/>
            <a:t> possibilidades de controle social</a:t>
          </a:r>
          <a:r>
            <a:rPr lang="pt-BR" dirty="0" smtClean="0"/>
            <a:t> ;</a:t>
          </a:r>
          <a:r>
            <a:rPr lang="pt-BR" i="1" dirty="0" smtClean="0"/>
            <a:t>tributos existentes</a:t>
          </a:r>
          <a:r>
            <a:rPr lang="pt-BR" dirty="0" smtClean="0"/>
            <a:t> ;</a:t>
          </a:r>
          <a:endParaRPr lang="pt-BR" u="none" dirty="0"/>
        </a:p>
      </dgm:t>
    </dgm:pt>
    <dgm:pt modelId="{E8336050-AB65-48A0-A981-86D6603E0565}" type="parTrans" cxnId="{533C9CFD-D96D-42FF-8707-90DF2756A953}">
      <dgm:prSet/>
      <dgm:spPr/>
      <dgm:t>
        <a:bodyPr/>
        <a:lstStyle/>
        <a:p>
          <a:endParaRPr lang="pt-BR"/>
        </a:p>
      </dgm:t>
    </dgm:pt>
    <dgm:pt modelId="{6F58BDD6-200A-486A-8EDF-87CB4DE5DF32}" type="sibTrans" cxnId="{533C9CFD-D96D-42FF-8707-90DF2756A953}">
      <dgm:prSet/>
      <dgm:spPr/>
      <dgm:t>
        <a:bodyPr/>
        <a:lstStyle/>
        <a:p>
          <a:endParaRPr lang="pt-BR"/>
        </a:p>
      </dgm:t>
    </dgm:pt>
    <dgm:pt modelId="{D8DADC88-B7E0-4929-87D1-EB1BB4F62D8C}">
      <dgm:prSet/>
      <dgm:spPr/>
      <dgm:t>
        <a:bodyPr/>
        <a:lstStyle/>
        <a:p>
          <a:pPr algn="l" rtl="0"/>
          <a:r>
            <a:rPr lang="pt-BR" u="none" dirty="0" smtClean="0"/>
            <a:t>Material de apoio:</a:t>
          </a:r>
          <a:r>
            <a:rPr lang="pt-BR" dirty="0" smtClean="0"/>
            <a:t> </a:t>
          </a:r>
          <a:r>
            <a:rPr lang="pt-BR" dirty="0" err="1" smtClean="0"/>
            <a:t>Video</a:t>
          </a:r>
          <a:r>
            <a:rPr lang="pt-BR" dirty="0" smtClean="0"/>
            <a:t> da CGU (10minutos) e </a:t>
          </a:r>
          <a:r>
            <a:rPr lang="pt-BR" dirty="0" err="1" smtClean="0"/>
            <a:t>Video</a:t>
          </a:r>
          <a:r>
            <a:rPr lang="pt-BR" dirty="0" smtClean="0"/>
            <a:t>: O mundo mágico da cidadania I (10 minutos)</a:t>
          </a:r>
          <a:endParaRPr lang="pt-BR" u="none" dirty="0"/>
        </a:p>
      </dgm:t>
    </dgm:pt>
    <dgm:pt modelId="{3D9C3C78-DEF0-4536-BA31-1F72782159BF}" type="parTrans" cxnId="{74C7F66D-E99B-445F-9FEB-1B75F630BB30}">
      <dgm:prSet/>
      <dgm:spPr/>
    </dgm:pt>
    <dgm:pt modelId="{E8ADEF55-09C2-495B-9F69-93300D237B5C}" type="sibTrans" cxnId="{74C7F66D-E99B-445F-9FEB-1B75F630BB30}">
      <dgm:prSet/>
      <dgm:spPr/>
    </dgm:pt>
    <dgm:pt modelId="{49A3486E-CE97-4A6F-8AFD-DF77C4FCA25F}">
      <dgm:prSet/>
      <dgm:spPr/>
      <dgm:t>
        <a:bodyPr/>
        <a:lstStyle/>
        <a:p>
          <a:pPr algn="l" rtl="0"/>
          <a:r>
            <a:rPr lang="pt-BR" u="none" dirty="0" smtClean="0"/>
            <a:t>Questionamentos:</a:t>
          </a:r>
          <a:r>
            <a:rPr lang="pt-BR" dirty="0" smtClean="0"/>
            <a:t>Quem controla os gastos do Estado;Você poderia contribuir com esse controle?Todos os brasileiros pagam impostos?Quais os tributos  que existem hoje. Tributos do Brasil Colonial</a:t>
          </a:r>
          <a:endParaRPr lang="pt-BR" u="none" dirty="0"/>
        </a:p>
      </dgm:t>
    </dgm:pt>
    <dgm:pt modelId="{E214B084-1237-4A38-951D-C47329C188B3}" type="parTrans" cxnId="{D1DD4E61-70B0-4D3E-87F0-EEF51650AF02}">
      <dgm:prSet/>
      <dgm:spPr/>
    </dgm:pt>
    <dgm:pt modelId="{51DE65FB-E7A9-467C-BFFC-A1AB612C8632}" type="sibTrans" cxnId="{D1DD4E61-70B0-4D3E-87F0-EEF51650AF02}">
      <dgm:prSet/>
      <dgm:spPr/>
    </dgm:pt>
    <dgm:pt modelId="{33F35E56-360E-44C9-9358-2A40E4E3AD59}">
      <dgm:prSet/>
      <dgm:spPr/>
      <dgm:t>
        <a:bodyPr/>
        <a:lstStyle/>
        <a:p>
          <a:endParaRPr lang="pt-BR"/>
        </a:p>
      </dgm:t>
    </dgm:pt>
    <dgm:pt modelId="{79312FFE-33A6-406B-B107-0217B15B7473}" type="parTrans" cxnId="{7B1D21A9-2761-47F3-90E7-F177B3668381}">
      <dgm:prSet/>
      <dgm:spPr/>
      <dgm:t>
        <a:bodyPr/>
        <a:lstStyle/>
        <a:p>
          <a:endParaRPr lang="pt-BR"/>
        </a:p>
      </dgm:t>
    </dgm:pt>
    <dgm:pt modelId="{30788D66-6DDD-47E2-A692-011EE8AA2E92}" type="sibTrans" cxnId="{7B1D21A9-2761-47F3-90E7-F177B3668381}">
      <dgm:prSet/>
      <dgm:spPr/>
      <dgm:t>
        <a:bodyPr/>
        <a:lstStyle/>
        <a:p>
          <a:endParaRPr lang="pt-BR"/>
        </a:p>
      </dgm:t>
    </dgm:pt>
    <dgm:pt modelId="{7A992DF2-FAF0-4A3C-8B74-94D4EC79910D}" type="pres">
      <dgm:prSet presAssocID="{8EF187D9-3C52-4220-8B14-55A8CFD728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E9A6CA-B325-4EF3-9481-D99FEE2A3CCA}" type="pres">
      <dgm:prSet presAssocID="{ED13AFF7-9DA8-4BF7-82F5-EA6589300E2E}" presName="parentText" presStyleLbl="node1" presStyleIdx="0" presStyleCnt="1" custScaleY="154154" custLinFactNeighborX="-14019" custLinFactNeighborY="-125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CD9292-30EF-443E-A2ED-3A84910D73FF}" type="pres">
      <dgm:prSet presAssocID="{ED13AFF7-9DA8-4BF7-82F5-EA6589300E2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91479E-A478-4EAB-852B-7B9571588563}" type="presOf" srcId="{D8DADC88-B7E0-4929-87D1-EB1BB4F62D8C}" destId="{14CD9292-30EF-443E-A2ED-3A84910D73FF}" srcOrd="0" destOrd="1" presId="urn:microsoft.com/office/officeart/2005/8/layout/vList2"/>
    <dgm:cxn modelId="{84E445F7-F35E-4C23-95B4-012FC49450F8}" srcId="{8EF187D9-3C52-4220-8B14-55A8CFD728FD}" destId="{ED13AFF7-9DA8-4BF7-82F5-EA6589300E2E}" srcOrd="0" destOrd="0" parTransId="{6AFBF4C9-4B6F-4A52-8A8D-8D9BAC8B25A3}" sibTransId="{2C041E8A-8C61-4B95-8E7C-D3E9070C69D8}"/>
    <dgm:cxn modelId="{6E88CFAC-374E-48C1-8067-B2FDE0731A32}" type="presOf" srcId="{33F35E56-360E-44C9-9358-2A40E4E3AD59}" destId="{14CD9292-30EF-443E-A2ED-3A84910D73FF}" srcOrd="0" destOrd="3" presId="urn:microsoft.com/office/officeart/2005/8/layout/vList2"/>
    <dgm:cxn modelId="{4FCCBBB7-3565-4D94-A84E-808FE11006EB}" type="presOf" srcId="{49A3486E-CE97-4A6F-8AFD-DF77C4FCA25F}" destId="{14CD9292-30EF-443E-A2ED-3A84910D73FF}" srcOrd="0" destOrd="2" presId="urn:microsoft.com/office/officeart/2005/8/layout/vList2"/>
    <dgm:cxn modelId="{DEEE59A1-B4D8-4862-A9A5-3DA21877655B}" type="presOf" srcId="{ED13AFF7-9DA8-4BF7-82F5-EA6589300E2E}" destId="{8AE9A6CA-B325-4EF3-9481-D99FEE2A3CCA}" srcOrd="0" destOrd="0" presId="urn:microsoft.com/office/officeart/2005/8/layout/vList2"/>
    <dgm:cxn modelId="{D1DD4E61-70B0-4D3E-87F0-EEF51650AF02}" srcId="{ED13AFF7-9DA8-4BF7-82F5-EA6589300E2E}" destId="{49A3486E-CE97-4A6F-8AFD-DF77C4FCA25F}" srcOrd="2" destOrd="0" parTransId="{E214B084-1237-4A38-951D-C47329C188B3}" sibTransId="{51DE65FB-E7A9-467C-BFFC-A1AB612C8632}"/>
    <dgm:cxn modelId="{EB26813E-DD81-42FB-82E4-F00FB8400372}" type="presOf" srcId="{ACA51CD9-0743-4447-B081-564494BE6C02}" destId="{14CD9292-30EF-443E-A2ED-3A84910D73FF}" srcOrd="0" destOrd="0" presId="urn:microsoft.com/office/officeart/2005/8/layout/vList2"/>
    <dgm:cxn modelId="{533C9CFD-D96D-42FF-8707-90DF2756A953}" srcId="{ED13AFF7-9DA8-4BF7-82F5-EA6589300E2E}" destId="{ACA51CD9-0743-4447-B081-564494BE6C02}" srcOrd="0" destOrd="0" parTransId="{E8336050-AB65-48A0-A981-86D6603E0565}" sibTransId="{6F58BDD6-200A-486A-8EDF-87CB4DE5DF32}"/>
    <dgm:cxn modelId="{57203EAD-8E6E-4DDF-8770-4469A25950CB}" type="presOf" srcId="{8EF187D9-3C52-4220-8B14-55A8CFD728FD}" destId="{7A992DF2-FAF0-4A3C-8B74-94D4EC79910D}" srcOrd="0" destOrd="0" presId="urn:microsoft.com/office/officeart/2005/8/layout/vList2"/>
    <dgm:cxn modelId="{74C7F66D-E99B-445F-9FEB-1B75F630BB30}" srcId="{ED13AFF7-9DA8-4BF7-82F5-EA6589300E2E}" destId="{D8DADC88-B7E0-4929-87D1-EB1BB4F62D8C}" srcOrd="1" destOrd="0" parTransId="{3D9C3C78-DEF0-4536-BA31-1F72782159BF}" sibTransId="{E8ADEF55-09C2-495B-9F69-93300D237B5C}"/>
    <dgm:cxn modelId="{7B1D21A9-2761-47F3-90E7-F177B3668381}" srcId="{ED13AFF7-9DA8-4BF7-82F5-EA6589300E2E}" destId="{33F35E56-360E-44C9-9358-2A40E4E3AD59}" srcOrd="3" destOrd="0" parTransId="{79312FFE-33A6-406B-B107-0217B15B7473}" sibTransId="{30788D66-6DDD-47E2-A692-011EE8AA2E92}"/>
    <dgm:cxn modelId="{655A151B-ABA2-48BF-B556-115B39A390CF}" type="presParOf" srcId="{7A992DF2-FAF0-4A3C-8B74-94D4EC79910D}" destId="{8AE9A6CA-B325-4EF3-9481-D99FEE2A3CCA}" srcOrd="0" destOrd="0" presId="urn:microsoft.com/office/officeart/2005/8/layout/vList2"/>
    <dgm:cxn modelId="{DEBB70AA-BAB1-452F-A3AD-B5B75F0AB396}" type="presParOf" srcId="{7A992DF2-FAF0-4A3C-8B74-94D4EC79910D}" destId="{14CD9292-30EF-443E-A2ED-3A84910D73F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EF187D9-3C52-4220-8B14-55A8CFD728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13AFF7-9DA8-4BF7-82F5-EA6589300E2E}">
      <dgm:prSet custT="1"/>
      <dgm:spPr/>
      <dgm:t>
        <a:bodyPr/>
        <a:lstStyle/>
        <a:p>
          <a:pPr algn="just" rtl="0"/>
          <a:r>
            <a:rPr lang="pt-BR" sz="2800" u="none" smtClean="0"/>
            <a:t>4 . Participando </a:t>
          </a:r>
          <a:r>
            <a:rPr lang="pt-BR" sz="2800" u="none" dirty="0" smtClean="0"/>
            <a:t>da destinação dos recursos</a:t>
          </a:r>
          <a:endParaRPr lang="pt-BR" sz="2800" u="none" dirty="0"/>
        </a:p>
      </dgm:t>
    </dgm:pt>
    <dgm:pt modelId="{6AFBF4C9-4B6F-4A52-8A8D-8D9BAC8B25A3}" type="parTrans" cxnId="{84E445F7-F35E-4C23-95B4-012FC49450F8}">
      <dgm:prSet/>
      <dgm:spPr/>
      <dgm:t>
        <a:bodyPr/>
        <a:lstStyle/>
        <a:p>
          <a:endParaRPr lang="pt-BR"/>
        </a:p>
      </dgm:t>
    </dgm:pt>
    <dgm:pt modelId="{2C041E8A-8C61-4B95-8E7C-D3E9070C69D8}" type="sibTrans" cxnId="{84E445F7-F35E-4C23-95B4-012FC49450F8}">
      <dgm:prSet/>
      <dgm:spPr/>
      <dgm:t>
        <a:bodyPr/>
        <a:lstStyle/>
        <a:p>
          <a:endParaRPr lang="pt-BR"/>
        </a:p>
      </dgm:t>
    </dgm:pt>
    <dgm:pt modelId="{ACA51CD9-0743-4447-B081-564494BE6C02}">
      <dgm:prSet/>
      <dgm:spPr/>
      <dgm:t>
        <a:bodyPr/>
        <a:lstStyle/>
        <a:p>
          <a:pPr algn="l" rtl="0"/>
          <a:r>
            <a:rPr lang="pt-BR" i="0" dirty="0" smtClean="0"/>
            <a:t>Objetivo:</a:t>
          </a:r>
          <a:r>
            <a:rPr lang="pt-BR" b="1" i="0" dirty="0" smtClean="0"/>
            <a:t> </a:t>
          </a:r>
          <a:r>
            <a:rPr lang="pt-BR" i="0" dirty="0" smtClean="0"/>
            <a:t>discutir com os alunos quais seriam as prioridades de gasto do Estado e construir juntos um orçamento com os recursos limitados;</a:t>
          </a:r>
          <a:endParaRPr lang="pt-BR" i="0" u="none" dirty="0"/>
        </a:p>
      </dgm:t>
    </dgm:pt>
    <dgm:pt modelId="{E8336050-AB65-48A0-A981-86D6603E0565}" type="parTrans" cxnId="{533C9CFD-D96D-42FF-8707-90DF2756A953}">
      <dgm:prSet/>
      <dgm:spPr/>
      <dgm:t>
        <a:bodyPr/>
        <a:lstStyle/>
        <a:p>
          <a:endParaRPr lang="pt-BR"/>
        </a:p>
      </dgm:t>
    </dgm:pt>
    <dgm:pt modelId="{6F58BDD6-200A-486A-8EDF-87CB4DE5DF32}" type="sibTrans" cxnId="{533C9CFD-D96D-42FF-8707-90DF2756A953}">
      <dgm:prSet/>
      <dgm:spPr/>
      <dgm:t>
        <a:bodyPr/>
        <a:lstStyle/>
        <a:p>
          <a:endParaRPr lang="pt-BR"/>
        </a:p>
      </dgm:t>
    </dgm:pt>
    <dgm:pt modelId="{3A0C412E-3ED9-40EA-B9D5-80A8FB6F4A8F}">
      <dgm:prSet/>
      <dgm:spPr/>
      <dgm:t>
        <a:bodyPr/>
        <a:lstStyle/>
        <a:p>
          <a:pPr algn="l" rtl="0"/>
          <a:r>
            <a:rPr lang="pt-BR" i="0" u="none" dirty="0" smtClean="0"/>
            <a:t>Material de apoio:</a:t>
          </a:r>
          <a:r>
            <a:rPr lang="pt-BR" i="0" dirty="0" smtClean="0"/>
            <a:t>apresentação dos Fantoches explorando a importância do controle dos recursos públicos;</a:t>
          </a:r>
          <a:endParaRPr lang="pt-BR" i="0" u="none" dirty="0"/>
        </a:p>
      </dgm:t>
    </dgm:pt>
    <dgm:pt modelId="{5F20885C-BC2D-470E-A68D-DE57886F1DCA}" type="parTrans" cxnId="{21930EEE-9B68-4FFA-B06E-9A97EB2AA685}">
      <dgm:prSet/>
      <dgm:spPr/>
      <dgm:t>
        <a:bodyPr/>
        <a:lstStyle/>
        <a:p>
          <a:endParaRPr lang="pt-BR"/>
        </a:p>
      </dgm:t>
    </dgm:pt>
    <dgm:pt modelId="{7D633049-15EC-4581-B787-8F4415468135}" type="sibTrans" cxnId="{21930EEE-9B68-4FFA-B06E-9A97EB2AA685}">
      <dgm:prSet/>
      <dgm:spPr/>
      <dgm:t>
        <a:bodyPr/>
        <a:lstStyle/>
        <a:p>
          <a:endParaRPr lang="pt-BR"/>
        </a:p>
      </dgm:t>
    </dgm:pt>
    <dgm:pt modelId="{2749D40B-4FC1-48A8-A05F-D0EFDA23E574}">
      <dgm:prSet/>
      <dgm:spPr/>
      <dgm:t>
        <a:bodyPr/>
        <a:lstStyle/>
        <a:p>
          <a:pPr algn="l" rtl="0"/>
          <a:r>
            <a:rPr lang="pt-BR" i="0" u="none" dirty="0" smtClean="0"/>
            <a:t>Questionamentos:</a:t>
          </a:r>
          <a:r>
            <a:rPr lang="pt-BR" i="0" dirty="0" smtClean="0"/>
            <a:t>o Estado deveria gastar mais com que área? O Estado deveria tributar o que? O Orçamento da minha escola é de quanto?</a:t>
          </a:r>
          <a:endParaRPr lang="pt-BR" i="0" u="none" dirty="0"/>
        </a:p>
      </dgm:t>
    </dgm:pt>
    <dgm:pt modelId="{7C6E6571-9F5C-437F-836C-F8446592EE23}" type="parTrans" cxnId="{35CCE5FB-6F2F-4756-BF96-A7F45E40F77B}">
      <dgm:prSet/>
      <dgm:spPr/>
      <dgm:t>
        <a:bodyPr/>
        <a:lstStyle/>
        <a:p>
          <a:endParaRPr lang="pt-BR"/>
        </a:p>
      </dgm:t>
    </dgm:pt>
    <dgm:pt modelId="{9D6714D0-FCB5-4BDA-9C0B-FB4996734FF2}" type="sibTrans" cxnId="{35CCE5FB-6F2F-4756-BF96-A7F45E40F77B}">
      <dgm:prSet/>
      <dgm:spPr/>
      <dgm:t>
        <a:bodyPr/>
        <a:lstStyle/>
        <a:p>
          <a:endParaRPr lang="pt-BR"/>
        </a:p>
      </dgm:t>
    </dgm:pt>
    <dgm:pt modelId="{7A992DF2-FAF0-4A3C-8B74-94D4EC79910D}" type="pres">
      <dgm:prSet presAssocID="{8EF187D9-3C52-4220-8B14-55A8CFD728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E9A6CA-B325-4EF3-9481-D99FEE2A3CCA}" type="pres">
      <dgm:prSet presAssocID="{ED13AFF7-9DA8-4BF7-82F5-EA6589300E2E}" presName="parentText" presStyleLbl="node1" presStyleIdx="0" presStyleCnt="1" custScaleY="154154" custLinFactNeighborX="-14019" custLinFactNeighborY="-125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CD9292-30EF-443E-A2ED-3A84910D73FF}" type="pres">
      <dgm:prSet presAssocID="{ED13AFF7-9DA8-4BF7-82F5-EA6589300E2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EF109EC-D948-451B-821A-A2EA89EFBD0F}" type="presOf" srcId="{ED13AFF7-9DA8-4BF7-82F5-EA6589300E2E}" destId="{8AE9A6CA-B325-4EF3-9481-D99FEE2A3CCA}" srcOrd="0" destOrd="0" presId="urn:microsoft.com/office/officeart/2005/8/layout/vList2"/>
    <dgm:cxn modelId="{84E445F7-F35E-4C23-95B4-012FC49450F8}" srcId="{8EF187D9-3C52-4220-8B14-55A8CFD728FD}" destId="{ED13AFF7-9DA8-4BF7-82F5-EA6589300E2E}" srcOrd="0" destOrd="0" parTransId="{6AFBF4C9-4B6F-4A52-8A8D-8D9BAC8B25A3}" sibTransId="{2C041E8A-8C61-4B95-8E7C-D3E9070C69D8}"/>
    <dgm:cxn modelId="{5551AA94-67AD-4FDB-95CB-68E267DD3C82}" type="presOf" srcId="{2749D40B-4FC1-48A8-A05F-D0EFDA23E574}" destId="{14CD9292-30EF-443E-A2ED-3A84910D73FF}" srcOrd="0" destOrd="2" presId="urn:microsoft.com/office/officeart/2005/8/layout/vList2"/>
    <dgm:cxn modelId="{21930EEE-9B68-4FFA-B06E-9A97EB2AA685}" srcId="{ED13AFF7-9DA8-4BF7-82F5-EA6589300E2E}" destId="{3A0C412E-3ED9-40EA-B9D5-80A8FB6F4A8F}" srcOrd="1" destOrd="0" parTransId="{5F20885C-BC2D-470E-A68D-DE57886F1DCA}" sibTransId="{7D633049-15EC-4581-B787-8F4415468135}"/>
    <dgm:cxn modelId="{35CCE5FB-6F2F-4756-BF96-A7F45E40F77B}" srcId="{ED13AFF7-9DA8-4BF7-82F5-EA6589300E2E}" destId="{2749D40B-4FC1-48A8-A05F-D0EFDA23E574}" srcOrd="2" destOrd="0" parTransId="{7C6E6571-9F5C-437F-836C-F8446592EE23}" sibTransId="{9D6714D0-FCB5-4BDA-9C0B-FB4996734FF2}"/>
    <dgm:cxn modelId="{C50730E9-BC80-402C-90FD-E935DC3819F5}" type="presOf" srcId="{ACA51CD9-0743-4447-B081-564494BE6C02}" destId="{14CD9292-30EF-443E-A2ED-3A84910D73FF}" srcOrd="0" destOrd="0" presId="urn:microsoft.com/office/officeart/2005/8/layout/vList2"/>
    <dgm:cxn modelId="{99972E8F-356A-4DF2-8E1C-D905D6B7BDB3}" type="presOf" srcId="{3A0C412E-3ED9-40EA-B9D5-80A8FB6F4A8F}" destId="{14CD9292-30EF-443E-A2ED-3A84910D73FF}" srcOrd="0" destOrd="1" presId="urn:microsoft.com/office/officeart/2005/8/layout/vList2"/>
    <dgm:cxn modelId="{533C9CFD-D96D-42FF-8707-90DF2756A953}" srcId="{ED13AFF7-9DA8-4BF7-82F5-EA6589300E2E}" destId="{ACA51CD9-0743-4447-B081-564494BE6C02}" srcOrd="0" destOrd="0" parTransId="{E8336050-AB65-48A0-A981-86D6603E0565}" sibTransId="{6F58BDD6-200A-486A-8EDF-87CB4DE5DF32}"/>
    <dgm:cxn modelId="{106C8C53-3BE2-4647-8F45-003D73719CC2}" type="presOf" srcId="{8EF187D9-3C52-4220-8B14-55A8CFD728FD}" destId="{7A992DF2-FAF0-4A3C-8B74-94D4EC79910D}" srcOrd="0" destOrd="0" presId="urn:microsoft.com/office/officeart/2005/8/layout/vList2"/>
    <dgm:cxn modelId="{8D4F3822-92DB-42D2-A71A-565439800F7F}" type="presParOf" srcId="{7A992DF2-FAF0-4A3C-8B74-94D4EC79910D}" destId="{8AE9A6CA-B325-4EF3-9481-D99FEE2A3CCA}" srcOrd="0" destOrd="0" presId="urn:microsoft.com/office/officeart/2005/8/layout/vList2"/>
    <dgm:cxn modelId="{ACD35461-1300-4A17-BD78-1802EC00BD84}" type="presParOf" srcId="{7A992DF2-FAF0-4A3C-8B74-94D4EC79910D}" destId="{14CD9292-30EF-443E-A2ED-3A84910D73F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DAE6725-C00D-4136-9771-2B295987734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CCEF7C-1E6A-43C4-9E03-3CF863DAF837}">
      <dgm:prSet custT="1"/>
      <dgm:spPr/>
      <dgm:t>
        <a:bodyPr/>
        <a:lstStyle/>
        <a:p>
          <a:pPr algn="ctr" rtl="0"/>
          <a:r>
            <a:rPr lang="pt-BR" sz="2800" dirty="0" smtClean="0"/>
            <a:t>Prêmio SEFIN de Finanças Municipais</a:t>
          </a:r>
          <a:endParaRPr lang="pt-BR" sz="2800" b="0" i="0" baseline="0" dirty="0"/>
        </a:p>
      </dgm:t>
    </dgm:pt>
    <dgm:pt modelId="{50C732E8-4738-4CF3-9723-201F85EC380E}" type="parTrans" cxnId="{8B72A664-7FF0-40E7-8F19-EE8C7EDD9FCC}">
      <dgm:prSet/>
      <dgm:spPr/>
      <dgm:t>
        <a:bodyPr/>
        <a:lstStyle/>
        <a:p>
          <a:endParaRPr lang="pt-BR"/>
        </a:p>
      </dgm:t>
    </dgm:pt>
    <dgm:pt modelId="{7E30FBDA-AD97-4E50-BC9F-158E2DC6F3DF}" type="sibTrans" cxnId="{8B72A664-7FF0-40E7-8F19-EE8C7EDD9FCC}">
      <dgm:prSet/>
      <dgm:spPr/>
      <dgm:t>
        <a:bodyPr/>
        <a:lstStyle/>
        <a:p>
          <a:endParaRPr lang="pt-BR"/>
        </a:p>
      </dgm:t>
    </dgm:pt>
    <dgm:pt modelId="{0D52C76A-FD83-4FD8-8512-27424B5354FC}" type="pres">
      <dgm:prSet presAssocID="{1DAE6725-C00D-4136-9771-2B29598773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80E6A0-061C-466F-AD5F-55AD1A530F45}" type="pres">
      <dgm:prSet presAssocID="{2CCCEF7C-1E6A-43C4-9E03-3CF863DAF837}" presName="parentText" presStyleLbl="node1" presStyleIdx="0" presStyleCnt="1" custLinFactNeighborY="-63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3A24AF-B335-4800-985D-E9D39D4A77D8}" type="presOf" srcId="{1DAE6725-C00D-4136-9771-2B2959877348}" destId="{0D52C76A-FD83-4FD8-8512-27424B5354FC}" srcOrd="0" destOrd="0" presId="urn:microsoft.com/office/officeart/2005/8/layout/vList2"/>
    <dgm:cxn modelId="{8B72A664-7FF0-40E7-8F19-EE8C7EDD9FCC}" srcId="{1DAE6725-C00D-4136-9771-2B2959877348}" destId="{2CCCEF7C-1E6A-43C4-9E03-3CF863DAF837}" srcOrd="0" destOrd="0" parTransId="{50C732E8-4738-4CF3-9723-201F85EC380E}" sibTransId="{7E30FBDA-AD97-4E50-BC9F-158E2DC6F3DF}"/>
    <dgm:cxn modelId="{7E0B036F-3CCD-4BD4-A232-35025E5EE56D}" type="presOf" srcId="{2CCCEF7C-1E6A-43C4-9E03-3CF863DAF837}" destId="{5580E6A0-061C-466F-AD5F-55AD1A530F45}" srcOrd="0" destOrd="0" presId="urn:microsoft.com/office/officeart/2005/8/layout/vList2"/>
    <dgm:cxn modelId="{A291C11F-BA7A-473B-837E-4150F5DD84AA}" type="presParOf" srcId="{0D52C76A-FD83-4FD8-8512-27424B5354FC}" destId="{5580E6A0-061C-466F-AD5F-55AD1A530F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DAE6725-C00D-4136-9771-2B295987734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CCEF7C-1E6A-43C4-9E03-3CF863DAF837}">
      <dgm:prSet custT="1"/>
      <dgm:spPr/>
      <dgm:t>
        <a:bodyPr/>
        <a:lstStyle/>
        <a:p>
          <a:pPr algn="ctr" rtl="0"/>
          <a:r>
            <a:rPr lang="pt-BR" sz="2800" dirty="0" smtClean="0"/>
            <a:t>Prêmio SEFIN de Finanças Municipais</a:t>
          </a:r>
          <a:endParaRPr lang="pt-BR" sz="2800" b="0" i="0" baseline="0" dirty="0"/>
        </a:p>
      </dgm:t>
    </dgm:pt>
    <dgm:pt modelId="{50C732E8-4738-4CF3-9723-201F85EC380E}" type="parTrans" cxnId="{8B72A664-7FF0-40E7-8F19-EE8C7EDD9FCC}">
      <dgm:prSet/>
      <dgm:spPr/>
      <dgm:t>
        <a:bodyPr/>
        <a:lstStyle/>
        <a:p>
          <a:endParaRPr lang="pt-BR"/>
        </a:p>
      </dgm:t>
    </dgm:pt>
    <dgm:pt modelId="{7E30FBDA-AD97-4E50-BC9F-158E2DC6F3DF}" type="sibTrans" cxnId="{8B72A664-7FF0-40E7-8F19-EE8C7EDD9FCC}">
      <dgm:prSet/>
      <dgm:spPr/>
      <dgm:t>
        <a:bodyPr/>
        <a:lstStyle/>
        <a:p>
          <a:endParaRPr lang="pt-BR"/>
        </a:p>
      </dgm:t>
    </dgm:pt>
    <dgm:pt modelId="{0D52C76A-FD83-4FD8-8512-27424B5354FC}" type="pres">
      <dgm:prSet presAssocID="{1DAE6725-C00D-4136-9771-2B29598773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80E6A0-061C-466F-AD5F-55AD1A530F45}" type="pres">
      <dgm:prSet presAssocID="{2CCCEF7C-1E6A-43C4-9E03-3CF863DAF837}" presName="parentText" presStyleLbl="node1" presStyleIdx="0" presStyleCnt="1" custLinFactNeighborY="-63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8D40A9-E4E7-413E-90B1-D802F5807EC5}" type="presOf" srcId="{1DAE6725-C00D-4136-9771-2B2959877348}" destId="{0D52C76A-FD83-4FD8-8512-27424B5354FC}" srcOrd="0" destOrd="0" presId="urn:microsoft.com/office/officeart/2005/8/layout/vList2"/>
    <dgm:cxn modelId="{B1C76582-D25E-4AAF-9D0C-FD892D5A6022}" type="presOf" srcId="{2CCCEF7C-1E6A-43C4-9E03-3CF863DAF837}" destId="{5580E6A0-061C-466F-AD5F-55AD1A530F45}" srcOrd="0" destOrd="0" presId="urn:microsoft.com/office/officeart/2005/8/layout/vList2"/>
    <dgm:cxn modelId="{8B72A664-7FF0-40E7-8F19-EE8C7EDD9FCC}" srcId="{1DAE6725-C00D-4136-9771-2B2959877348}" destId="{2CCCEF7C-1E6A-43C4-9E03-3CF863DAF837}" srcOrd="0" destOrd="0" parTransId="{50C732E8-4738-4CF3-9723-201F85EC380E}" sibTransId="{7E30FBDA-AD97-4E50-BC9F-158E2DC6F3DF}"/>
    <dgm:cxn modelId="{BCFC065A-D27A-451C-BFFD-24EFB7FA6F61}" type="presParOf" srcId="{0D52C76A-FD83-4FD8-8512-27424B5354FC}" destId="{5580E6A0-061C-466F-AD5F-55AD1A530F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DAE6725-C00D-4136-9771-2B295987734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CCEF7C-1E6A-43C4-9E03-3CF863DAF837}">
      <dgm:prSet custT="1"/>
      <dgm:spPr/>
      <dgm:t>
        <a:bodyPr/>
        <a:lstStyle/>
        <a:p>
          <a:pPr algn="just" rtl="0"/>
          <a:r>
            <a:rPr lang="pt-BR" sz="2400" dirty="0" smtClean="0"/>
            <a:t>Sessão pública infantil na Câmara Municipal com alunos de escolas públicas do município.</a:t>
          </a:r>
          <a:endParaRPr lang="pt-BR" sz="2400" b="0" i="0" baseline="0" dirty="0"/>
        </a:p>
      </dgm:t>
    </dgm:pt>
    <dgm:pt modelId="{50C732E8-4738-4CF3-9723-201F85EC380E}" type="parTrans" cxnId="{8B72A664-7FF0-40E7-8F19-EE8C7EDD9FCC}">
      <dgm:prSet/>
      <dgm:spPr/>
      <dgm:t>
        <a:bodyPr/>
        <a:lstStyle/>
        <a:p>
          <a:endParaRPr lang="pt-BR"/>
        </a:p>
      </dgm:t>
    </dgm:pt>
    <dgm:pt modelId="{7E30FBDA-AD97-4E50-BC9F-158E2DC6F3DF}" type="sibTrans" cxnId="{8B72A664-7FF0-40E7-8F19-EE8C7EDD9FCC}">
      <dgm:prSet/>
      <dgm:spPr/>
      <dgm:t>
        <a:bodyPr/>
        <a:lstStyle/>
        <a:p>
          <a:endParaRPr lang="pt-BR"/>
        </a:p>
      </dgm:t>
    </dgm:pt>
    <dgm:pt modelId="{0D52C76A-FD83-4FD8-8512-27424B5354FC}" type="pres">
      <dgm:prSet presAssocID="{1DAE6725-C00D-4136-9771-2B29598773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80E6A0-061C-466F-AD5F-55AD1A530F45}" type="pres">
      <dgm:prSet presAssocID="{2CCCEF7C-1E6A-43C4-9E03-3CF863DAF837}" presName="parentText" presStyleLbl="node1" presStyleIdx="0" presStyleCnt="1" custLinFactNeighborY="-63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CE831C-65AF-4D47-BE62-213167ADCDD4}" type="presOf" srcId="{1DAE6725-C00D-4136-9771-2B2959877348}" destId="{0D52C76A-FD83-4FD8-8512-27424B5354FC}" srcOrd="0" destOrd="0" presId="urn:microsoft.com/office/officeart/2005/8/layout/vList2"/>
    <dgm:cxn modelId="{B31AFE02-9B16-4B97-841C-5913A4EE7166}" type="presOf" srcId="{2CCCEF7C-1E6A-43C4-9E03-3CF863DAF837}" destId="{5580E6A0-061C-466F-AD5F-55AD1A530F45}" srcOrd="0" destOrd="0" presId="urn:microsoft.com/office/officeart/2005/8/layout/vList2"/>
    <dgm:cxn modelId="{8B72A664-7FF0-40E7-8F19-EE8C7EDD9FCC}" srcId="{1DAE6725-C00D-4136-9771-2B2959877348}" destId="{2CCCEF7C-1E6A-43C4-9E03-3CF863DAF837}" srcOrd="0" destOrd="0" parTransId="{50C732E8-4738-4CF3-9723-201F85EC380E}" sibTransId="{7E30FBDA-AD97-4E50-BC9F-158E2DC6F3DF}"/>
    <dgm:cxn modelId="{3D35A7D2-DDF9-4C35-83D9-3E526EE1000B}" type="presParOf" srcId="{0D52C76A-FD83-4FD8-8512-27424B5354FC}" destId="{5580E6A0-061C-466F-AD5F-55AD1A530F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DAE6725-C00D-4136-9771-2B295987734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CCEF7C-1E6A-43C4-9E03-3CF863DAF837}">
      <dgm:prSet custT="1"/>
      <dgm:spPr/>
      <dgm:t>
        <a:bodyPr/>
        <a:lstStyle/>
        <a:p>
          <a:pPr algn="just" rtl="0"/>
          <a:r>
            <a:rPr lang="pt-BR" sz="2400" dirty="0" smtClean="0"/>
            <a:t>Teatro - Esquete de educação fiscal percorre escolas do município demonstrando os impostos e sua importancia para a sociedade de maneira irreverente</a:t>
          </a:r>
          <a:endParaRPr lang="pt-BR" sz="2400" b="0" i="0" baseline="0" dirty="0"/>
        </a:p>
      </dgm:t>
    </dgm:pt>
    <dgm:pt modelId="{50C732E8-4738-4CF3-9723-201F85EC380E}" type="parTrans" cxnId="{8B72A664-7FF0-40E7-8F19-EE8C7EDD9FCC}">
      <dgm:prSet/>
      <dgm:spPr/>
      <dgm:t>
        <a:bodyPr/>
        <a:lstStyle/>
        <a:p>
          <a:endParaRPr lang="pt-BR"/>
        </a:p>
      </dgm:t>
    </dgm:pt>
    <dgm:pt modelId="{7E30FBDA-AD97-4E50-BC9F-158E2DC6F3DF}" type="sibTrans" cxnId="{8B72A664-7FF0-40E7-8F19-EE8C7EDD9FCC}">
      <dgm:prSet/>
      <dgm:spPr/>
      <dgm:t>
        <a:bodyPr/>
        <a:lstStyle/>
        <a:p>
          <a:endParaRPr lang="pt-BR"/>
        </a:p>
      </dgm:t>
    </dgm:pt>
    <dgm:pt modelId="{0D52C76A-FD83-4FD8-8512-27424B5354FC}" type="pres">
      <dgm:prSet presAssocID="{1DAE6725-C00D-4136-9771-2B29598773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80E6A0-061C-466F-AD5F-55AD1A530F45}" type="pres">
      <dgm:prSet presAssocID="{2CCCEF7C-1E6A-43C4-9E03-3CF863DAF837}" presName="parentText" presStyleLbl="node1" presStyleIdx="0" presStyleCnt="1" custLinFactNeighborY="-63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4560C7-9BEE-4A5A-9760-E362612AE7C1}" type="presOf" srcId="{1DAE6725-C00D-4136-9771-2B2959877348}" destId="{0D52C76A-FD83-4FD8-8512-27424B5354FC}" srcOrd="0" destOrd="0" presId="urn:microsoft.com/office/officeart/2005/8/layout/vList2"/>
    <dgm:cxn modelId="{8B72A664-7FF0-40E7-8F19-EE8C7EDD9FCC}" srcId="{1DAE6725-C00D-4136-9771-2B2959877348}" destId="{2CCCEF7C-1E6A-43C4-9E03-3CF863DAF837}" srcOrd="0" destOrd="0" parTransId="{50C732E8-4738-4CF3-9723-201F85EC380E}" sibTransId="{7E30FBDA-AD97-4E50-BC9F-158E2DC6F3DF}"/>
    <dgm:cxn modelId="{EA879ACA-5D8B-4213-ADCC-7A8808CF59A4}" type="presOf" srcId="{2CCCEF7C-1E6A-43C4-9E03-3CF863DAF837}" destId="{5580E6A0-061C-466F-AD5F-55AD1A530F45}" srcOrd="0" destOrd="0" presId="urn:microsoft.com/office/officeart/2005/8/layout/vList2"/>
    <dgm:cxn modelId="{BF369365-F830-456A-83E5-CE73430A1812}" type="presParOf" srcId="{0D52C76A-FD83-4FD8-8512-27424B5354FC}" destId="{5580E6A0-061C-466F-AD5F-55AD1A530F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DAE6725-C00D-4136-9771-2B295987734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CCEF7C-1E6A-43C4-9E03-3CF863DAF837}">
      <dgm:prSet custT="1"/>
      <dgm:spPr/>
      <dgm:t>
        <a:bodyPr/>
        <a:lstStyle/>
        <a:p>
          <a:pPr algn="just" rtl="0"/>
          <a:r>
            <a:rPr lang="pt-BR" sz="2400" dirty="0" smtClean="0"/>
            <a:t>I Congresso Internacional de Educação Fiscal que reuniu em Fortaleza experiências nacionais e internacionais</a:t>
          </a:r>
          <a:endParaRPr lang="pt-BR" sz="2400" b="0" i="0" baseline="0" dirty="0"/>
        </a:p>
      </dgm:t>
    </dgm:pt>
    <dgm:pt modelId="{50C732E8-4738-4CF3-9723-201F85EC380E}" type="parTrans" cxnId="{8B72A664-7FF0-40E7-8F19-EE8C7EDD9FCC}">
      <dgm:prSet/>
      <dgm:spPr/>
      <dgm:t>
        <a:bodyPr/>
        <a:lstStyle/>
        <a:p>
          <a:endParaRPr lang="pt-BR"/>
        </a:p>
      </dgm:t>
    </dgm:pt>
    <dgm:pt modelId="{7E30FBDA-AD97-4E50-BC9F-158E2DC6F3DF}" type="sibTrans" cxnId="{8B72A664-7FF0-40E7-8F19-EE8C7EDD9FCC}">
      <dgm:prSet/>
      <dgm:spPr/>
      <dgm:t>
        <a:bodyPr/>
        <a:lstStyle/>
        <a:p>
          <a:endParaRPr lang="pt-BR"/>
        </a:p>
      </dgm:t>
    </dgm:pt>
    <dgm:pt modelId="{0D52C76A-FD83-4FD8-8512-27424B5354FC}" type="pres">
      <dgm:prSet presAssocID="{1DAE6725-C00D-4136-9771-2B29598773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80E6A0-061C-466F-AD5F-55AD1A530F45}" type="pres">
      <dgm:prSet presAssocID="{2CCCEF7C-1E6A-43C4-9E03-3CF863DAF837}" presName="parentText" presStyleLbl="node1" presStyleIdx="0" presStyleCnt="1" custLinFactNeighborY="-63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AD679A-3278-41E3-8C42-BB3D6DF6B667}" type="presOf" srcId="{1DAE6725-C00D-4136-9771-2B2959877348}" destId="{0D52C76A-FD83-4FD8-8512-27424B5354FC}" srcOrd="0" destOrd="0" presId="urn:microsoft.com/office/officeart/2005/8/layout/vList2"/>
    <dgm:cxn modelId="{8B72A664-7FF0-40E7-8F19-EE8C7EDD9FCC}" srcId="{1DAE6725-C00D-4136-9771-2B2959877348}" destId="{2CCCEF7C-1E6A-43C4-9E03-3CF863DAF837}" srcOrd="0" destOrd="0" parTransId="{50C732E8-4738-4CF3-9723-201F85EC380E}" sibTransId="{7E30FBDA-AD97-4E50-BC9F-158E2DC6F3DF}"/>
    <dgm:cxn modelId="{35AA97AB-9928-432D-A630-3CDE071CD086}" type="presOf" srcId="{2CCCEF7C-1E6A-43C4-9E03-3CF863DAF837}" destId="{5580E6A0-061C-466F-AD5F-55AD1A530F45}" srcOrd="0" destOrd="0" presId="urn:microsoft.com/office/officeart/2005/8/layout/vList2"/>
    <dgm:cxn modelId="{35187C36-BA43-42B7-8C6C-BB95E05C1066}" type="presParOf" srcId="{0D52C76A-FD83-4FD8-8512-27424B5354FC}" destId="{5580E6A0-061C-466F-AD5F-55AD1A530F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9F5227-E99F-4463-B29C-B0D28D073975}">
      <dgm:prSet custT="1"/>
      <dgm:spPr/>
      <dgm:t>
        <a:bodyPr/>
        <a:lstStyle/>
        <a:p>
          <a:pPr rtl="0"/>
          <a:r>
            <a:rPr lang="pt-BR" sz="2000" dirty="0" smtClean="0"/>
            <a:t>Institui o Programa e o Grupo de Educação Fiscal (</a:t>
          </a:r>
          <a:r>
            <a:rPr lang="pt-BR" sz="2000" b="1" dirty="0" smtClean="0"/>
            <a:t>GEF Fortaleza</a:t>
          </a:r>
          <a:r>
            <a:rPr lang="pt-BR" sz="2000" dirty="0" smtClean="0"/>
            <a:t>)</a:t>
          </a:r>
          <a:endParaRPr lang="pt-BR" sz="2000" u="none" dirty="0"/>
        </a:p>
      </dgm:t>
    </dgm:pt>
    <dgm:pt modelId="{0FF0A4B6-B695-44D2-9A01-2CE1544BC99B}" type="parTrans" cxnId="{B9674584-C414-490F-A277-6BC3F02FCEB3}">
      <dgm:prSet/>
      <dgm:spPr/>
      <dgm:t>
        <a:bodyPr/>
        <a:lstStyle/>
        <a:p>
          <a:endParaRPr lang="pt-BR"/>
        </a:p>
      </dgm:t>
    </dgm:pt>
    <dgm:pt modelId="{206A2F80-9F5E-4AF4-8431-7F401C33B564}" type="sibTrans" cxnId="{B9674584-C414-490F-A277-6BC3F02FCEB3}">
      <dgm:prSet/>
      <dgm:spPr/>
      <dgm:t>
        <a:bodyPr/>
        <a:lstStyle/>
        <a:p>
          <a:endParaRPr lang="pt-BR"/>
        </a:p>
      </dgm:t>
    </dgm:pt>
    <dgm:pt modelId="{32205605-057F-4E0B-A0E6-7636B41C4B8A}">
      <dgm:prSet custT="1"/>
      <dgm:spPr/>
      <dgm:t>
        <a:bodyPr/>
        <a:lstStyle/>
        <a:p>
          <a:r>
            <a:rPr lang="pt-BR" sz="2000" dirty="0" smtClean="0"/>
            <a:t>Inclui a </a:t>
          </a:r>
          <a:r>
            <a:rPr lang="pt-BR" sz="2000" b="1" dirty="0" smtClean="0"/>
            <a:t>educação fiscal</a:t>
          </a:r>
          <a:r>
            <a:rPr lang="pt-BR" sz="2000" dirty="0" smtClean="0"/>
            <a:t> de forma </a:t>
          </a:r>
          <a:r>
            <a:rPr lang="pt-BR" sz="2000" b="1" dirty="0" smtClean="0"/>
            <a:t>transversal</a:t>
          </a:r>
          <a:r>
            <a:rPr lang="pt-BR" sz="2000" dirty="0" smtClean="0"/>
            <a:t> na sala de aula</a:t>
          </a:r>
        </a:p>
      </dgm:t>
    </dgm:pt>
    <dgm:pt modelId="{FF21AF7E-D366-4D1B-9927-ADEE1649196B}" type="parTrans" cxnId="{1463F3D6-BD99-4F1B-BFEF-8F6B86F00E52}">
      <dgm:prSet/>
      <dgm:spPr/>
      <dgm:t>
        <a:bodyPr/>
        <a:lstStyle/>
        <a:p>
          <a:endParaRPr lang="pt-BR"/>
        </a:p>
      </dgm:t>
    </dgm:pt>
    <dgm:pt modelId="{23DBAF2A-E73F-43BF-BEE8-152728E2EED2}" type="sibTrans" cxnId="{1463F3D6-BD99-4F1B-BFEF-8F6B86F00E52}">
      <dgm:prSet/>
      <dgm:spPr/>
      <dgm:t>
        <a:bodyPr/>
        <a:lstStyle/>
        <a:p>
          <a:endParaRPr lang="pt-BR"/>
        </a:p>
      </dgm:t>
    </dgm:pt>
    <dgm:pt modelId="{C5C0C8D6-8242-48F4-8BBD-3616722BD18B}">
      <dgm:prSet custT="1"/>
      <dgm:spPr/>
      <dgm:t>
        <a:bodyPr/>
        <a:lstStyle/>
        <a:p>
          <a:r>
            <a:rPr lang="pt-BR" sz="2000" dirty="0" smtClean="0"/>
            <a:t>Institui o </a:t>
          </a:r>
          <a:r>
            <a:rPr lang="pt-BR" sz="2000" b="1" dirty="0" smtClean="0"/>
            <a:t>Prêmio SEFIN</a:t>
          </a:r>
          <a:endParaRPr lang="pt-BR" sz="2000" dirty="0" smtClean="0"/>
        </a:p>
      </dgm:t>
    </dgm:pt>
    <dgm:pt modelId="{F5472508-D26B-4612-A3DC-ADA970798393}" type="parTrans" cxnId="{9644B374-AEB7-49FD-A1FC-6DF748EBAF37}">
      <dgm:prSet/>
      <dgm:spPr/>
      <dgm:t>
        <a:bodyPr/>
        <a:lstStyle/>
        <a:p>
          <a:endParaRPr lang="pt-BR"/>
        </a:p>
      </dgm:t>
    </dgm:pt>
    <dgm:pt modelId="{DB029E7A-FD4B-43B5-A9AE-6F66171A37D7}" type="sibTrans" cxnId="{9644B374-AEB7-49FD-A1FC-6DF748EBAF37}">
      <dgm:prSet/>
      <dgm:spPr/>
      <dgm:t>
        <a:bodyPr/>
        <a:lstStyle/>
        <a:p>
          <a:endParaRPr lang="pt-BR"/>
        </a:p>
      </dgm:t>
    </dgm:pt>
    <dgm:pt modelId="{C7BABE32-80CA-4956-A62F-5AF864E76051}">
      <dgm:prSet custT="1"/>
      <dgm:spPr/>
      <dgm:t>
        <a:bodyPr/>
        <a:lstStyle/>
        <a:p>
          <a:r>
            <a:rPr lang="pt-BR" sz="2000" dirty="0" smtClean="0"/>
            <a:t>Destina </a:t>
          </a:r>
          <a:r>
            <a:rPr lang="pt-BR" sz="2000" b="1" dirty="0" smtClean="0"/>
            <a:t>0,04% da RCL</a:t>
          </a:r>
          <a:r>
            <a:rPr lang="pt-BR" sz="2000" dirty="0" smtClean="0"/>
            <a:t> para Educação Fiscal</a:t>
          </a:r>
        </a:p>
      </dgm:t>
    </dgm:pt>
    <dgm:pt modelId="{0019F546-2772-4401-8E79-462044787BFD}" type="parTrans" cxnId="{269F0F21-A372-4FC6-94C4-3CD77C53AAD3}">
      <dgm:prSet/>
      <dgm:spPr/>
      <dgm:t>
        <a:bodyPr/>
        <a:lstStyle/>
        <a:p>
          <a:endParaRPr lang="pt-BR"/>
        </a:p>
      </dgm:t>
    </dgm:pt>
    <dgm:pt modelId="{DA2F9D5E-473D-4233-B57C-C7A0E5A8A511}" type="sibTrans" cxnId="{269F0F21-A372-4FC6-94C4-3CD77C53AAD3}">
      <dgm:prSet/>
      <dgm:spPr/>
      <dgm:t>
        <a:bodyPr/>
        <a:lstStyle/>
        <a:p>
          <a:endParaRPr lang="pt-BR"/>
        </a:p>
      </dgm:t>
    </dgm:pt>
    <dgm:pt modelId="{7BC19DA9-2933-454B-BC5A-BC2BF67695BE}">
      <dgm:prSet custT="1"/>
      <dgm:spPr/>
      <dgm:t>
        <a:bodyPr/>
        <a:lstStyle/>
        <a:p>
          <a:r>
            <a:rPr lang="pt-BR" sz="2000" dirty="0" smtClean="0"/>
            <a:t>Abre espaço para </a:t>
          </a:r>
          <a:r>
            <a:rPr lang="pt-BR" sz="2000" b="1" dirty="0" smtClean="0"/>
            <a:t>parcerias</a:t>
          </a:r>
          <a:r>
            <a:rPr lang="pt-BR" sz="2000" dirty="0" smtClean="0"/>
            <a:t> público-privada e com organismos multilaterais</a:t>
          </a:r>
          <a:endParaRPr lang="pt-BR" sz="2000" dirty="0"/>
        </a:p>
      </dgm:t>
    </dgm:pt>
    <dgm:pt modelId="{B4BF4717-7ED3-4FA0-A51A-5AFFB01C8DC4}" type="parTrans" cxnId="{C096E51A-11B0-4E40-88E6-B0BCF42D883A}">
      <dgm:prSet/>
      <dgm:spPr/>
      <dgm:t>
        <a:bodyPr/>
        <a:lstStyle/>
        <a:p>
          <a:endParaRPr lang="pt-BR"/>
        </a:p>
      </dgm:t>
    </dgm:pt>
    <dgm:pt modelId="{108FCE74-83C5-4473-9857-49D2EF31C48A}" type="sibTrans" cxnId="{C096E51A-11B0-4E40-88E6-B0BCF42D883A}">
      <dgm:prSet/>
      <dgm:spPr/>
      <dgm:t>
        <a:bodyPr/>
        <a:lstStyle/>
        <a:p>
          <a:endParaRPr lang="pt-BR"/>
        </a:p>
      </dgm:t>
    </dgm:pt>
    <dgm:pt modelId="{13FA0373-9A99-4452-85BB-15717B5FBC37}">
      <dgm:prSet custT="1"/>
      <dgm:spPr/>
      <dgm:t>
        <a:bodyPr/>
        <a:lstStyle/>
        <a:p>
          <a:r>
            <a:rPr lang="pt-BR" sz="2000" dirty="0" smtClean="0"/>
            <a:t>Estimula a formalização (</a:t>
          </a:r>
          <a:r>
            <a:rPr lang="pt-BR" sz="2000" b="1" dirty="0" smtClean="0"/>
            <a:t>EI, MPE e EPP)</a:t>
          </a:r>
          <a:endParaRPr lang="pt-BR" sz="2000" dirty="0"/>
        </a:p>
      </dgm:t>
    </dgm:pt>
    <dgm:pt modelId="{2C58C2F0-F7B5-43FD-A98B-A1616F5924BA}" type="parTrans" cxnId="{B69215B6-83A2-4910-87B0-0C7D4C32BB6C}">
      <dgm:prSet/>
      <dgm:spPr/>
    </dgm:pt>
    <dgm:pt modelId="{F90D9E46-F52C-4A89-ADA6-A2AD2E56669B}" type="sibTrans" cxnId="{B69215B6-83A2-4910-87B0-0C7D4C32BB6C}">
      <dgm:prSet/>
      <dgm:spPr/>
    </dgm:pt>
    <dgm:pt modelId="{07AD837B-476A-4A2F-8175-02ACA6E058C1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C5EEF3F-1326-4126-9AC1-12DB22DBE21D}" type="pres">
      <dgm:prSet presAssocID="{C09F5227-E99F-4463-B29C-B0D28D073975}" presName="parentLin" presStyleCnt="0"/>
      <dgm:spPr/>
      <dgm:t>
        <a:bodyPr/>
        <a:lstStyle/>
        <a:p>
          <a:endParaRPr lang="pt-BR"/>
        </a:p>
      </dgm:t>
    </dgm:pt>
    <dgm:pt modelId="{838BBE6F-AF87-4DD8-9E08-BE5D2C162C3D}" type="pres">
      <dgm:prSet presAssocID="{C09F5227-E99F-4463-B29C-B0D28D073975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A0F8C78C-0853-4086-AFDA-EF3ADA30DEDB}" type="pres">
      <dgm:prSet presAssocID="{C09F5227-E99F-4463-B29C-B0D28D07397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0116FD-F5E1-4F02-8385-87660189A4B9}" type="pres">
      <dgm:prSet presAssocID="{C09F5227-E99F-4463-B29C-B0D28D073975}" presName="negativeSpace" presStyleCnt="0"/>
      <dgm:spPr/>
      <dgm:t>
        <a:bodyPr/>
        <a:lstStyle/>
        <a:p>
          <a:endParaRPr lang="pt-BR"/>
        </a:p>
      </dgm:t>
    </dgm:pt>
    <dgm:pt modelId="{B52FF7C7-2BD0-457F-8091-66B8DA7CC17E}" type="pres">
      <dgm:prSet presAssocID="{C09F5227-E99F-4463-B29C-B0D28D07397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674584-C414-490F-A277-6BC3F02FCEB3}" srcId="{6217DD73-ACA8-4CD1-877C-03095E807752}" destId="{C09F5227-E99F-4463-B29C-B0D28D073975}" srcOrd="0" destOrd="0" parTransId="{0FF0A4B6-B695-44D2-9A01-2CE1544BC99B}" sibTransId="{206A2F80-9F5E-4AF4-8431-7F401C33B564}"/>
    <dgm:cxn modelId="{61C409C3-A03A-4FC8-BD28-21226B4A4158}" type="presOf" srcId="{C09F5227-E99F-4463-B29C-B0D28D073975}" destId="{A0F8C78C-0853-4086-AFDA-EF3ADA30DEDB}" srcOrd="1" destOrd="0" presId="urn:microsoft.com/office/officeart/2005/8/layout/list1"/>
    <dgm:cxn modelId="{B69215B6-83A2-4910-87B0-0C7D4C32BB6C}" srcId="{C09F5227-E99F-4463-B29C-B0D28D073975}" destId="{13FA0373-9A99-4452-85BB-15717B5FBC37}" srcOrd="4" destOrd="0" parTransId="{2C58C2F0-F7B5-43FD-A98B-A1616F5924BA}" sibTransId="{F90D9E46-F52C-4A89-ADA6-A2AD2E56669B}"/>
    <dgm:cxn modelId="{4B33462A-1035-4A9C-9BD8-C455A3BFEE1B}" type="presOf" srcId="{7BC19DA9-2933-454B-BC5A-BC2BF67695BE}" destId="{B52FF7C7-2BD0-457F-8091-66B8DA7CC17E}" srcOrd="0" destOrd="3" presId="urn:microsoft.com/office/officeart/2005/8/layout/list1"/>
    <dgm:cxn modelId="{3781F00A-1711-437F-B979-0AE6180AB808}" type="presOf" srcId="{6217DD73-ACA8-4CD1-877C-03095E807752}" destId="{07AD837B-476A-4A2F-8175-02ACA6E058C1}" srcOrd="0" destOrd="0" presId="urn:microsoft.com/office/officeart/2005/8/layout/list1"/>
    <dgm:cxn modelId="{C096E51A-11B0-4E40-88E6-B0BCF42D883A}" srcId="{C09F5227-E99F-4463-B29C-B0D28D073975}" destId="{7BC19DA9-2933-454B-BC5A-BC2BF67695BE}" srcOrd="3" destOrd="0" parTransId="{B4BF4717-7ED3-4FA0-A51A-5AFFB01C8DC4}" sibTransId="{108FCE74-83C5-4473-9857-49D2EF31C48A}"/>
    <dgm:cxn modelId="{BC15C2AB-0BEE-4F57-B75F-134FD20BE5B7}" type="presOf" srcId="{C7BABE32-80CA-4956-A62F-5AF864E76051}" destId="{B52FF7C7-2BD0-457F-8091-66B8DA7CC17E}" srcOrd="0" destOrd="2" presId="urn:microsoft.com/office/officeart/2005/8/layout/list1"/>
    <dgm:cxn modelId="{9644B374-AEB7-49FD-A1FC-6DF748EBAF37}" srcId="{C09F5227-E99F-4463-B29C-B0D28D073975}" destId="{C5C0C8D6-8242-48F4-8BBD-3616722BD18B}" srcOrd="1" destOrd="0" parTransId="{F5472508-D26B-4612-A3DC-ADA970798393}" sibTransId="{DB029E7A-FD4B-43B5-A9AE-6F66171A37D7}"/>
    <dgm:cxn modelId="{B4442244-601D-4A65-A1B5-581355507368}" type="presOf" srcId="{C09F5227-E99F-4463-B29C-B0D28D073975}" destId="{838BBE6F-AF87-4DD8-9E08-BE5D2C162C3D}" srcOrd="0" destOrd="0" presId="urn:microsoft.com/office/officeart/2005/8/layout/list1"/>
    <dgm:cxn modelId="{4382C4AA-8589-4C43-88F8-965DB59E0469}" type="presOf" srcId="{32205605-057F-4E0B-A0E6-7636B41C4B8A}" destId="{B52FF7C7-2BD0-457F-8091-66B8DA7CC17E}" srcOrd="0" destOrd="0" presId="urn:microsoft.com/office/officeart/2005/8/layout/list1"/>
    <dgm:cxn modelId="{B2012B0B-24DF-48C3-938D-D888B060E9DA}" type="presOf" srcId="{13FA0373-9A99-4452-85BB-15717B5FBC37}" destId="{B52FF7C7-2BD0-457F-8091-66B8DA7CC17E}" srcOrd="0" destOrd="4" presId="urn:microsoft.com/office/officeart/2005/8/layout/list1"/>
    <dgm:cxn modelId="{1463F3D6-BD99-4F1B-BFEF-8F6B86F00E52}" srcId="{C09F5227-E99F-4463-B29C-B0D28D073975}" destId="{32205605-057F-4E0B-A0E6-7636B41C4B8A}" srcOrd="0" destOrd="0" parTransId="{FF21AF7E-D366-4D1B-9927-ADEE1649196B}" sibTransId="{23DBAF2A-E73F-43BF-BEE8-152728E2EED2}"/>
    <dgm:cxn modelId="{269F0F21-A372-4FC6-94C4-3CD77C53AAD3}" srcId="{C09F5227-E99F-4463-B29C-B0D28D073975}" destId="{C7BABE32-80CA-4956-A62F-5AF864E76051}" srcOrd="2" destOrd="0" parTransId="{0019F546-2772-4401-8E79-462044787BFD}" sibTransId="{DA2F9D5E-473D-4233-B57C-C7A0E5A8A511}"/>
    <dgm:cxn modelId="{1F040433-D791-4B2F-A7DF-3A47BE7CDA93}" type="presOf" srcId="{C5C0C8D6-8242-48F4-8BBD-3616722BD18B}" destId="{B52FF7C7-2BD0-457F-8091-66B8DA7CC17E}" srcOrd="0" destOrd="1" presId="urn:microsoft.com/office/officeart/2005/8/layout/list1"/>
    <dgm:cxn modelId="{2E2BD272-66DD-468D-9F39-949DEDC40F68}" type="presParOf" srcId="{07AD837B-476A-4A2F-8175-02ACA6E058C1}" destId="{0C5EEF3F-1326-4126-9AC1-12DB22DBE21D}" srcOrd="0" destOrd="0" presId="urn:microsoft.com/office/officeart/2005/8/layout/list1"/>
    <dgm:cxn modelId="{0A687BF0-F74F-486B-B6CA-9D9AC4026753}" type="presParOf" srcId="{0C5EEF3F-1326-4126-9AC1-12DB22DBE21D}" destId="{838BBE6F-AF87-4DD8-9E08-BE5D2C162C3D}" srcOrd="0" destOrd="0" presId="urn:microsoft.com/office/officeart/2005/8/layout/list1"/>
    <dgm:cxn modelId="{D44A13A7-88A8-43C9-82C9-5F179DEC519F}" type="presParOf" srcId="{0C5EEF3F-1326-4126-9AC1-12DB22DBE21D}" destId="{A0F8C78C-0853-4086-AFDA-EF3ADA30DEDB}" srcOrd="1" destOrd="0" presId="urn:microsoft.com/office/officeart/2005/8/layout/list1"/>
    <dgm:cxn modelId="{298F5354-E23C-4663-A912-EEDFAF636C00}" type="presParOf" srcId="{07AD837B-476A-4A2F-8175-02ACA6E058C1}" destId="{DE0116FD-F5E1-4F02-8385-87660189A4B9}" srcOrd="1" destOrd="0" presId="urn:microsoft.com/office/officeart/2005/8/layout/list1"/>
    <dgm:cxn modelId="{6C72D15B-CDB9-4E36-B8E0-12D76E0D0393}" type="presParOf" srcId="{07AD837B-476A-4A2F-8175-02ACA6E058C1}" destId="{B52FF7C7-2BD0-457F-8091-66B8DA7CC1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C6A251-91BC-417E-AA59-C3812A74DD7B}">
      <dgm:prSet/>
      <dgm:spPr/>
      <dgm:t>
        <a:bodyPr/>
        <a:lstStyle/>
        <a:p>
          <a:pPr algn="l"/>
          <a:r>
            <a:rPr lang="pt-BR" dirty="0" smtClean="0">
              <a:solidFill>
                <a:schemeClr val="tx1">
                  <a:lumMod val="85000"/>
                  <a:lumOff val="15000"/>
                </a:schemeClr>
              </a:solidFill>
            </a:rPr>
            <a:t>Catulo da Paixão Cearense (Educa Cidadania – Cidadania, espalhe essa ideia) </a:t>
          </a:r>
          <a:r>
            <a:rPr lang="pt-BR" b="0" i="0" dirty="0" smtClean="0">
              <a:hlinkClick xmlns:r="http://schemas.openxmlformats.org/officeDocument/2006/relationships" r:id="rId1"/>
            </a:rPr>
            <a:t>https://www.youtube.com/watch?v=rhdYhf1CRmY</a:t>
          </a:r>
          <a:r>
            <a:rPr lang="pt-BR" b="0" i="0" dirty="0" smtClean="0"/>
            <a:t> (matéria TV) </a:t>
          </a:r>
          <a:r>
            <a:rPr lang="pt-BR" b="0" i="0" dirty="0" smtClean="0">
              <a:hlinkClick xmlns:r="http://schemas.openxmlformats.org/officeDocument/2006/relationships" r:id="rId2"/>
            </a:rPr>
            <a:t>https://www.youtube.com/watch?v=INBWFbfljtI</a:t>
          </a:r>
          <a:r>
            <a:rPr lang="pt-BR" b="0" i="0" dirty="0" smtClean="0"/>
            <a:t> (Vídeo: </a:t>
          </a:r>
          <a:r>
            <a:rPr lang="pt-BR" b="0" i="1" dirty="0" smtClean="0"/>
            <a:t>Que nem gente grande) </a:t>
          </a:r>
          <a:r>
            <a:rPr lang="pt-BR" b="0" i="0" dirty="0" smtClean="0">
              <a:hlinkClick xmlns:r="http://schemas.openxmlformats.org/officeDocument/2006/relationships" r:id="rId3"/>
            </a:rPr>
            <a:t>https://www.youtube.com/watch?v=67jFkSgu3ZY</a:t>
          </a:r>
          <a:r>
            <a:rPr lang="pt-BR" b="0" i="0" dirty="0" smtClean="0"/>
            <a:t> (Vídeo</a:t>
          </a:r>
          <a:r>
            <a:rPr lang="pt-BR" b="0" i="1" dirty="0" smtClean="0"/>
            <a:t>: O mundo mágico da cidadania</a:t>
          </a:r>
          <a:r>
            <a:rPr lang="pt-BR" b="0" i="0" dirty="0" smtClean="0"/>
            <a:t>); </a:t>
          </a:r>
          <a:r>
            <a:rPr lang="pt-BR" dirty="0" smtClean="0">
              <a:hlinkClick xmlns:r="http://schemas.openxmlformats.org/officeDocument/2006/relationships" r:id="rId4"/>
            </a:rPr>
            <a:t>https://www.youtube.com/watch?v=592fkVzG_ZA</a:t>
          </a:r>
          <a:r>
            <a:rPr lang="pt-BR" dirty="0" smtClean="0"/>
            <a:t> (Vídeo: </a:t>
          </a:r>
          <a:r>
            <a:rPr lang="pt-BR" i="1" dirty="0" smtClean="0"/>
            <a:t>Era uma vez uma cidade assim)</a:t>
          </a:r>
          <a:endParaRPr lang="pt-BR" i="1" u="non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1855927-01FE-4A76-AC8A-E2A58EA57113}" type="parTrans" cxnId="{3ED26BFE-FCF6-413B-9E66-EF499EAAC69B}">
      <dgm:prSet/>
      <dgm:spPr/>
      <dgm:t>
        <a:bodyPr/>
        <a:lstStyle/>
        <a:p>
          <a:endParaRPr lang="pt-BR"/>
        </a:p>
      </dgm:t>
    </dgm:pt>
    <dgm:pt modelId="{949A3489-1391-4D60-A4D7-D8394F368AAB}" type="sibTrans" cxnId="{3ED26BFE-FCF6-413B-9E66-EF499EAAC69B}">
      <dgm:prSet/>
      <dgm:spPr/>
      <dgm:t>
        <a:bodyPr/>
        <a:lstStyle/>
        <a:p>
          <a:endParaRPr lang="pt-BR"/>
        </a:p>
      </dgm:t>
    </dgm:pt>
    <dgm:pt modelId="{1AE8AE89-793E-4C86-9805-BCE3C801528C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Como as escolas estão trabalhando</a:t>
          </a:r>
          <a:endParaRPr lang="pt-BR" dirty="0">
            <a:solidFill>
              <a:schemeClr val="bg1"/>
            </a:solidFill>
          </a:endParaRPr>
        </a:p>
      </dgm:t>
    </dgm:pt>
    <dgm:pt modelId="{82BFAEC2-FE0E-4B14-BB58-3D38A4F11207}" type="parTrans" cxnId="{B633AD0F-EC52-4DC7-B276-272F23341B6A}">
      <dgm:prSet/>
      <dgm:spPr/>
      <dgm:t>
        <a:bodyPr/>
        <a:lstStyle/>
        <a:p>
          <a:endParaRPr lang="pt-BR"/>
        </a:p>
      </dgm:t>
    </dgm:pt>
    <dgm:pt modelId="{FB3553E8-B223-4422-9421-CFE45D3904E7}" type="sibTrans" cxnId="{B633AD0F-EC52-4DC7-B276-272F23341B6A}">
      <dgm:prSet/>
      <dgm:spPr/>
      <dgm:t>
        <a:bodyPr/>
        <a:lstStyle/>
        <a:p>
          <a:endParaRPr lang="pt-BR"/>
        </a:p>
      </dgm:t>
    </dgm:pt>
    <dgm:pt modelId="{6D27E8ED-60C5-4C7E-B996-E0C573F7D6A6}">
      <dgm:prSet/>
      <dgm:spPr/>
      <dgm:t>
        <a:bodyPr/>
        <a:lstStyle/>
        <a:p>
          <a:pPr algn="l"/>
          <a:r>
            <a:rPr lang="pt-BR" u="none" dirty="0" smtClean="0">
              <a:solidFill>
                <a:schemeClr val="tx1">
                  <a:lumMod val="85000"/>
                  <a:lumOff val="15000"/>
                </a:schemeClr>
              </a:solidFill>
            </a:rPr>
            <a:t>Teófilo Girão (Semeando e cultivando valores pela vida)</a:t>
          </a:r>
          <a:endParaRPr lang="pt-BR" u="non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1A05EB7-266A-4D7B-BC30-E9B269C81070}" type="parTrans" cxnId="{8B8BF3AF-CDBE-4F27-80E2-B081360BC716}">
      <dgm:prSet/>
      <dgm:spPr/>
      <dgm:t>
        <a:bodyPr/>
        <a:lstStyle/>
        <a:p>
          <a:endParaRPr lang="pt-BR"/>
        </a:p>
      </dgm:t>
    </dgm:pt>
    <dgm:pt modelId="{2FA41DE4-EAD8-4B8A-A0EB-C68635F3C7B1}" type="sibTrans" cxnId="{8B8BF3AF-CDBE-4F27-80E2-B081360BC716}">
      <dgm:prSet/>
      <dgm:spPr/>
      <dgm:t>
        <a:bodyPr/>
        <a:lstStyle/>
        <a:p>
          <a:endParaRPr lang="pt-BR"/>
        </a:p>
      </dgm:t>
    </dgm:pt>
    <dgm:pt modelId="{51B2E778-473F-4EAD-81C1-122F9CA1DD5A}">
      <dgm:prSet/>
      <dgm:spPr/>
      <dgm:t>
        <a:bodyPr/>
        <a:lstStyle/>
        <a:p>
          <a:pPr algn="l"/>
          <a:r>
            <a:rPr lang="pt-BR" u="none" dirty="0" smtClean="0">
              <a:solidFill>
                <a:schemeClr val="tx1">
                  <a:lumMod val="85000"/>
                  <a:lumOff val="15000"/>
                </a:schemeClr>
              </a:solidFill>
            </a:rPr>
            <a:t>Mozart Pinto (</a:t>
          </a:r>
          <a:r>
            <a:rPr lang="pt-BR" u="none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rádio-escola_Rádio-Mania</a:t>
          </a:r>
          <a:r>
            <a:rPr lang="pt-BR" u="none" dirty="0" smtClean="0">
              <a:solidFill>
                <a:schemeClr val="tx1">
                  <a:lumMod val="85000"/>
                  <a:lumOff val="15000"/>
                </a:schemeClr>
              </a:solidFill>
            </a:rPr>
            <a:t>) </a:t>
          </a:r>
          <a:r>
            <a:rPr lang="pt-BR" dirty="0" smtClean="0">
              <a:hlinkClick xmlns:r="http://schemas.openxmlformats.org/officeDocument/2006/relationships" r:id="rId5"/>
            </a:rPr>
            <a:t>https://www.youtube.com/watch?v=-uUDDqIRt6g</a:t>
          </a:r>
          <a:endParaRPr lang="pt-BR" u="non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A17B09B-4079-450C-AF6C-6478319BD21E}" type="parTrans" cxnId="{6B0D15BF-73CD-4F4A-96C7-86D459431A1B}">
      <dgm:prSet/>
      <dgm:spPr/>
      <dgm:t>
        <a:bodyPr/>
        <a:lstStyle/>
        <a:p>
          <a:endParaRPr lang="pt-BR"/>
        </a:p>
      </dgm:t>
    </dgm:pt>
    <dgm:pt modelId="{7AFD9603-1367-45CE-91FC-774E71CD0A76}" type="sibTrans" cxnId="{6B0D15BF-73CD-4F4A-96C7-86D459431A1B}">
      <dgm:prSet/>
      <dgm:spPr/>
      <dgm:t>
        <a:bodyPr/>
        <a:lstStyle/>
        <a:p>
          <a:endParaRPr lang="pt-BR"/>
        </a:p>
      </dgm:t>
    </dgm:pt>
    <dgm:pt modelId="{99079CDC-C83C-46DF-A956-4C5FF65E1094}">
      <dgm:prSet/>
      <dgm:spPr/>
      <dgm:t>
        <a:bodyPr/>
        <a:lstStyle/>
        <a:p>
          <a:pPr algn="l"/>
          <a:r>
            <a:rPr lang="pt-BR" u="none" dirty="0" smtClean="0">
              <a:solidFill>
                <a:schemeClr val="tx1">
                  <a:lumMod val="85000"/>
                  <a:lumOff val="15000"/>
                </a:schemeClr>
              </a:solidFill>
            </a:rPr>
            <a:t>Álvaro Costa (Farol da Cidadania)</a:t>
          </a:r>
          <a:endParaRPr lang="pt-BR" i="1" u="non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33EC286-6B73-4C47-9FCC-FAC9B2C6CC1F}" type="parTrans" cxnId="{4AE310F8-7CFC-4AF3-8CDC-C8BFA29276C9}">
      <dgm:prSet/>
      <dgm:spPr/>
      <dgm:t>
        <a:bodyPr/>
        <a:lstStyle/>
        <a:p>
          <a:endParaRPr lang="pt-BR"/>
        </a:p>
      </dgm:t>
    </dgm:pt>
    <dgm:pt modelId="{C78DAEF2-9633-47E2-A4A4-031B93EE48DC}" type="sibTrans" cxnId="{4AE310F8-7CFC-4AF3-8CDC-C8BFA29276C9}">
      <dgm:prSet/>
      <dgm:spPr/>
      <dgm:t>
        <a:bodyPr/>
        <a:lstStyle/>
        <a:p>
          <a:endParaRPr lang="pt-BR"/>
        </a:p>
      </dgm:t>
    </dgm:pt>
    <dgm:pt modelId="{D5D3B431-F333-4EBC-8342-9C1050DF62DC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9F0AC4-3A4F-4AD7-A961-8855078290A0}" type="pres">
      <dgm:prSet presAssocID="{1AE8AE89-793E-4C86-9805-BCE3C801528C}" presName="parentLin" presStyleCnt="0"/>
      <dgm:spPr/>
      <dgm:t>
        <a:bodyPr/>
        <a:lstStyle/>
        <a:p>
          <a:endParaRPr lang="pt-BR"/>
        </a:p>
      </dgm:t>
    </dgm:pt>
    <dgm:pt modelId="{29860F76-A93B-4912-8B29-834A1FF2BA01}" type="pres">
      <dgm:prSet presAssocID="{1AE8AE89-793E-4C86-9805-BCE3C801528C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D0745930-E333-4BBF-B706-FC593D1222CE}" type="pres">
      <dgm:prSet presAssocID="{1AE8AE89-793E-4C86-9805-BCE3C80152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45F568-C214-4FB8-8AFA-9545F637895E}" type="pres">
      <dgm:prSet presAssocID="{1AE8AE89-793E-4C86-9805-BCE3C801528C}" presName="negativeSpace" presStyleCnt="0"/>
      <dgm:spPr/>
      <dgm:t>
        <a:bodyPr/>
        <a:lstStyle/>
        <a:p>
          <a:endParaRPr lang="pt-BR"/>
        </a:p>
      </dgm:t>
    </dgm:pt>
    <dgm:pt modelId="{50128CEE-7D0E-4066-B83E-1E2A182D1D7C}" type="pres">
      <dgm:prSet presAssocID="{1AE8AE89-793E-4C86-9805-BCE3C801528C}" presName="childText" presStyleLbl="conFgAcc1" presStyleIdx="0" presStyleCnt="1" custScaleY="1177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D26BFE-FCF6-413B-9E66-EF499EAAC69B}" srcId="{1AE8AE89-793E-4C86-9805-BCE3C801528C}" destId="{70C6A251-91BC-417E-AA59-C3812A74DD7B}" srcOrd="0" destOrd="0" parTransId="{81855927-01FE-4A76-AC8A-E2A58EA57113}" sibTransId="{949A3489-1391-4D60-A4D7-D8394F368AAB}"/>
    <dgm:cxn modelId="{B633AD0F-EC52-4DC7-B276-272F23341B6A}" srcId="{6217DD73-ACA8-4CD1-877C-03095E807752}" destId="{1AE8AE89-793E-4C86-9805-BCE3C801528C}" srcOrd="0" destOrd="0" parTransId="{82BFAEC2-FE0E-4B14-BB58-3D38A4F11207}" sibTransId="{FB3553E8-B223-4422-9421-CFE45D3904E7}"/>
    <dgm:cxn modelId="{B2B285AD-4B94-4F85-B6C5-A8440664ED0E}" type="presOf" srcId="{6217DD73-ACA8-4CD1-877C-03095E807752}" destId="{D5D3B431-F333-4EBC-8342-9C1050DF62DC}" srcOrd="0" destOrd="0" presId="urn:microsoft.com/office/officeart/2005/8/layout/list1"/>
    <dgm:cxn modelId="{5DB7F85C-6F83-48F6-8B39-649604FCD2CD}" type="presOf" srcId="{99079CDC-C83C-46DF-A956-4C5FF65E1094}" destId="{50128CEE-7D0E-4066-B83E-1E2A182D1D7C}" srcOrd="0" destOrd="1" presId="urn:microsoft.com/office/officeart/2005/8/layout/list1"/>
    <dgm:cxn modelId="{BD0FFA7C-5A22-4D36-82A1-AFD183E9F79D}" type="presOf" srcId="{1AE8AE89-793E-4C86-9805-BCE3C801528C}" destId="{29860F76-A93B-4912-8B29-834A1FF2BA01}" srcOrd="0" destOrd="0" presId="urn:microsoft.com/office/officeart/2005/8/layout/list1"/>
    <dgm:cxn modelId="{4AE310F8-7CFC-4AF3-8CDC-C8BFA29276C9}" srcId="{1AE8AE89-793E-4C86-9805-BCE3C801528C}" destId="{99079CDC-C83C-46DF-A956-4C5FF65E1094}" srcOrd="1" destOrd="0" parTransId="{333EC286-6B73-4C47-9FCC-FAC9B2C6CC1F}" sibTransId="{C78DAEF2-9633-47E2-A4A4-031B93EE48DC}"/>
    <dgm:cxn modelId="{5B5E31F1-5AD0-4B79-8888-01D83942BF62}" type="presOf" srcId="{6D27E8ED-60C5-4C7E-B996-E0C573F7D6A6}" destId="{50128CEE-7D0E-4066-B83E-1E2A182D1D7C}" srcOrd="0" destOrd="2" presId="urn:microsoft.com/office/officeart/2005/8/layout/list1"/>
    <dgm:cxn modelId="{01F855E5-A917-4D55-B496-1477D31E5CF0}" type="presOf" srcId="{51B2E778-473F-4EAD-81C1-122F9CA1DD5A}" destId="{50128CEE-7D0E-4066-B83E-1E2A182D1D7C}" srcOrd="0" destOrd="3" presId="urn:microsoft.com/office/officeart/2005/8/layout/list1"/>
    <dgm:cxn modelId="{8B8BF3AF-CDBE-4F27-80E2-B081360BC716}" srcId="{1AE8AE89-793E-4C86-9805-BCE3C801528C}" destId="{6D27E8ED-60C5-4C7E-B996-E0C573F7D6A6}" srcOrd="2" destOrd="0" parTransId="{51A05EB7-266A-4D7B-BC30-E9B269C81070}" sibTransId="{2FA41DE4-EAD8-4B8A-A0EB-C68635F3C7B1}"/>
    <dgm:cxn modelId="{C6D1D311-9125-4F2B-A577-CB6276AC8EFC}" type="presOf" srcId="{1AE8AE89-793E-4C86-9805-BCE3C801528C}" destId="{D0745930-E333-4BBF-B706-FC593D1222CE}" srcOrd="1" destOrd="0" presId="urn:microsoft.com/office/officeart/2005/8/layout/list1"/>
    <dgm:cxn modelId="{6B0D15BF-73CD-4F4A-96C7-86D459431A1B}" srcId="{1AE8AE89-793E-4C86-9805-BCE3C801528C}" destId="{51B2E778-473F-4EAD-81C1-122F9CA1DD5A}" srcOrd="3" destOrd="0" parTransId="{EA17B09B-4079-450C-AF6C-6478319BD21E}" sibTransId="{7AFD9603-1367-45CE-91FC-774E71CD0A76}"/>
    <dgm:cxn modelId="{4EBD34B4-02A5-478A-AED6-75759EDB478F}" type="presOf" srcId="{70C6A251-91BC-417E-AA59-C3812A74DD7B}" destId="{50128CEE-7D0E-4066-B83E-1E2A182D1D7C}" srcOrd="0" destOrd="0" presId="urn:microsoft.com/office/officeart/2005/8/layout/list1"/>
    <dgm:cxn modelId="{33209679-F43F-42A4-B29F-CE13DCC95F18}" type="presParOf" srcId="{D5D3B431-F333-4EBC-8342-9C1050DF62DC}" destId="{929F0AC4-3A4F-4AD7-A961-8855078290A0}" srcOrd="0" destOrd="0" presId="urn:microsoft.com/office/officeart/2005/8/layout/list1"/>
    <dgm:cxn modelId="{9F02D8BD-0E03-4546-9843-C6544BA6152E}" type="presParOf" srcId="{929F0AC4-3A4F-4AD7-A961-8855078290A0}" destId="{29860F76-A93B-4912-8B29-834A1FF2BA01}" srcOrd="0" destOrd="0" presId="urn:microsoft.com/office/officeart/2005/8/layout/list1"/>
    <dgm:cxn modelId="{6EE61E3B-97C6-4568-B0C4-DF2E54C31AF2}" type="presParOf" srcId="{929F0AC4-3A4F-4AD7-A961-8855078290A0}" destId="{D0745930-E333-4BBF-B706-FC593D1222CE}" srcOrd="1" destOrd="0" presId="urn:microsoft.com/office/officeart/2005/8/layout/list1"/>
    <dgm:cxn modelId="{1AE85C48-CEB7-4356-8FC3-8ADD6D960E56}" type="presParOf" srcId="{D5D3B431-F333-4EBC-8342-9C1050DF62DC}" destId="{7345F568-C214-4FB8-8AFA-9545F637895E}" srcOrd="1" destOrd="0" presId="urn:microsoft.com/office/officeart/2005/8/layout/list1"/>
    <dgm:cxn modelId="{DBDF82B5-5FCA-4808-9872-EAE4DE560405}" type="presParOf" srcId="{D5D3B431-F333-4EBC-8342-9C1050DF62DC}" destId="{50128CEE-7D0E-4066-B83E-1E2A182D1D7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C1F5C2-9D63-4907-8A2C-475771BD0960}">
      <dgm:prSet/>
      <dgm:spPr/>
      <dgm:t>
        <a:bodyPr/>
        <a:lstStyle/>
        <a:p>
          <a:pPr algn="ctr" rtl="0"/>
          <a:r>
            <a:rPr lang="pt-BR" dirty="0" smtClean="0"/>
            <a:t>EMEIF Catulo da Paixão Cearense</a:t>
          </a:r>
          <a:endParaRPr lang="pt-BR" dirty="0"/>
        </a:p>
      </dgm:t>
    </dgm:pt>
    <dgm:pt modelId="{4E08232E-0334-4A7A-9335-6AD81B9DA4CD}" type="parTrans" cxnId="{F7B2EF86-723D-43BD-8613-8465F6F0D6A7}">
      <dgm:prSet/>
      <dgm:spPr/>
      <dgm:t>
        <a:bodyPr/>
        <a:lstStyle/>
        <a:p>
          <a:endParaRPr lang="pt-BR"/>
        </a:p>
      </dgm:t>
    </dgm:pt>
    <dgm:pt modelId="{0DCA3BA5-2BFE-4312-ADE7-85C6F95F346A}" type="sibTrans" cxnId="{F7B2EF86-723D-43BD-8613-8465F6F0D6A7}">
      <dgm:prSet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EC9252-A753-4AD5-9035-96C2EEA8D3FA}" type="pres">
      <dgm:prSet presAssocID="{68C1F5C2-9D63-4907-8A2C-475771BD0960}" presName="parentText" presStyleLbl="node1" presStyleIdx="0" presStyleCnt="1" custLinFactNeighborY="11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D2E874-3BF6-473D-91BC-B8E05D44475B}" type="presOf" srcId="{F4B658A5-A93F-496D-B2A6-6B2BC9AA0E8E}" destId="{D4F8F6F5-A6BE-4D07-A08A-960C131ACFE6}" srcOrd="0" destOrd="0" presId="urn:microsoft.com/office/officeart/2005/8/layout/vList2"/>
    <dgm:cxn modelId="{F7B2EF86-723D-43BD-8613-8465F6F0D6A7}" srcId="{F4B658A5-A93F-496D-B2A6-6B2BC9AA0E8E}" destId="{68C1F5C2-9D63-4907-8A2C-475771BD0960}" srcOrd="0" destOrd="0" parTransId="{4E08232E-0334-4A7A-9335-6AD81B9DA4CD}" sibTransId="{0DCA3BA5-2BFE-4312-ADE7-85C6F95F346A}"/>
    <dgm:cxn modelId="{E407C0D6-E89B-4BA8-8AFC-FD86FE25503F}" type="presOf" srcId="{68C1F5C2-9D63-4907-8A2C-475771BD0960}" destId="{B2EC9252-A753-4AD5-9035-96C2EEA8D3FA}" srcOrd="0" destOrd="0" presId="urn:microsoft.com/office/officeart/2005/8/layout/vList2"/>
    <dgm:cxn modelId="{10F10016-72F0-45FF-A687-A689DB419F95}" type="presParOf" srcId="{D4F8F6F5-A6BE-4D07-A08A-960C131ACFE6}" destId="{B2EC9252-A753-4AD5-9035-96C2EEA8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C1F5C2-9D63-4907-8A2C-475771BD0960}">
      <dgm:prSet/>
      <dgm:spPr/>
      <dgm:t>
        <a:bodyPr/>
        <a:lstStyle/>
        <a:p>
          <a:pPr algn="ctr" rtl="0"/>
          <a:r>
            <a:rPr lang="pt-BR" dirty="0" smtClean="0"/>
            <a:t>Alunos com o jogo de tabuleiro e da memória</a:t>
          </a:r>
          <a:endParaRPr lang="pt-BR" dirty="0"/>
        </a:p>
      </dgm:t>
    </dgm:pt>
    <dgm:pt modelId="{4E08232E-0334-4A7A-9335-6AD81B9DA4CD}" type="parTrans" cxnId="{F7B2EF86-723D-43BD-8613-8465F6F0D6A7}">
      <dgm:prSet/>
      <dgm:spPr/>
      <dgm:t>
        <a:bodyPr/>
        <a:lstStyle/>
        <a:p>
          <a:endParaRPr lang="pt-BR"/>
        </a:p>
      </dgm:t>
    </dgm:pt>
    <dgm:pt modelId="{0DCA3BA5-2BFE-4312-ADE7-85C6F95F346A}" type="sibTrans" cxnId="{F7B2EF86-723D-43BD-8613-8465F6F0D6A7}">
      <dgm:prSet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EC9252-A753-4AD5-9035-96C2EEA8D3FA}" type="pres">
      <dgm:prSet presAssocID="{68C1F5C2-9D63-4907-8A2C-475771BD0960}" presName="parentText" presStyleLbl="node1" presStyleIdx="0" presStyleCnt="1" custLinFactNeighborY="11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B2EF86-723D-43BD-8613-8465F6F0D6A7}" srcId="{F4B658A5-A93F-496D-B2A6-6B2BC9AA0E8E}" destId="{68C1F5C2-9D63-4907-8A2C-475771BD0960}" srcOrd="0" destOrd="0" parTransId="{4E08232E-0334-4A7A-9335-6AD81B9DA4CD}" sibTransId="{0DCA3BA5-2BFE-4312-ADE7-85C6F95F346A}"/>
    <dgm:cxn modelId="{E98359F0-833D-44F7-800D-2AE2A6C11956}" type="presOf" srcId="{F4B658A5-A93F-496D-B2A6-6B2BC9AA0E8E}" destId="{D4F8F6F5-A6BE-4D07-A08A-960C131ACFE6}" srcOrd="0" destOrd="0" presId="urn:microsoft.com/office/officeart/2005/8/layout/vList2"/>
    <dgm:cxn modelId="{22BBBD5F-4791-4EC5-BAAD-AB9C55B038F6}" type="presOf" srcId="{68C1F5C2-9D63-4907-8A2C-475771BD0960}" destId="{B2EC9252-A753-4AD5-9035-96C2EEA8D3FA}" srcOrd="0" destOrd="0" presId="urn:microsoft.com/office/officeart/2005/8/layout/vList2"/>
    <dgm:cxn modelId="{DCF6D66A-5A7A-4052-92C3-1E511B21F3FA}" type="presParOf" srcId="{D4F8F6F5-A6BE-4D07-A08A-960C131ACFE6}" destId="{B2EC9252-A753-4AD5-9035-96C2EEA8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C1F5C2-9D63-4907-8A2C-475771BD0960}">
      <dgm:prSet/>
      <dgm:spPr/>
      <dgm:t>
        <a:bodyPr/>
        <a:lstStyle/>
        <a:p>
          <a:pPr algn="ctr" rtl="0"/>
          <a:r>
            <a:rPr lang="pt-BR" dirty="0" smtClean="0"/>
            <a:t>Alunos construindo os jogos: a Vendinha do Catulo</a:t>
          </a:r>
          <a:endParaRPr lang="pt-BR" dirty="0"/>
        </a:p>
      </dgm:t>
    </dgm:pt>
    <dgm:pt modelId="{4E08232E-0334-4A7A-9335-6AD81B9DA4CD}" type="parTrans" cxnId="{F7B2EF86-723D-43BD-8613-8465F6F0D6A7}">
      <dgm:prSet/>
      <dgm:spPr/>
      <dgm:t>
        <a:bodyPr/>
        <a:lstStyle/>
        <a:p>
          <a:endParaRPr lang="pt-BR"/>
        </a:p>
      </dgm:t>
    </dgm:pt>
    <dgm:pt modelId="{0DCA3BA5-2BFE-4312-ADE7-85C6F95F346A}" type="sibTrans" cxnId="{F7B2EF86-723D-43BD-8613-8465F6F0D6A7}">
      <dgm:prSet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EC9252-A753-4AD5-9035-96C2EEA8D3FA}" type="pres">
      <dgm:prSet presAssocID="{68C1F5C2-9D63-4907-8A2C-475771BD0960}" presName="parentText" presStyleLbl="node1" presStyleIdx="0" presStyleCnt="1" custScaleY="102705" custLinFactNeighborY="11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A70A729-33BD-4CFE-9336-33466FE7B9D5}" type="presOf" srcId="{F4B658A5-A93F-496D-B2A6-6B2BC9AA0E8E}" destId="{D4F8F6F5-A6BE-4D07-A08A-960C131ACFE6}" srcOrd="0" destOrd="0" presId="urn:microsoft.com/office/officeart/2005/8/layout/vList2"/>
    <dgm:cxn modelId="{F7B2EF86-723D-43BD-8613-8465F6F0D6A7}" srcId="{F4B658A5-A93F-496D-B2A6-6B2BC9AA0E8E}" destId="{68C1F5C2-9D63-4907-8A2C-475771BD0960}" srcOrd="0" destOrd="0" parTransId="{4E08232E-0334-4A7A-9335-6AD81B9DA4CD}" sibTransId="{0DCA3BA5-2BFE-4312-ADE7-85C6F95F346A}"/>
    <dgm:cxn modelId="{E4A2EE1C-34C9-47FA-B379-F5BACD92BBC9}" type="presOf" srcId="{68C1F5C2-9D63-4907-8A2C-475771BD0960}" destId="{B2EC9252-A753-4AD5-9035-96C2EEA8D3FA}" srcOrd="0" destOrd="0" presId="urn:microsoft.com/office/officeart/2005/8/layout/vList2"/>
    <dgm:cxn modelId="{64E15E0F-A0FD-404F-AE82-E314935BDFB5}" type="presParOf" srcId="{D4F8F6F5-A6BE-4D07-A08A-960C131ACFE6}" destId="{B2EC9252-A753-4AD5-9035-96C2EEA8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C1F5C2-9D63-4907-8A2C-475771BD0960}">
      <dgm:prSet/>
      <dgm:spPr/>
      <dgm:t>
        <a:bodyPr/>
        <a:lstStyle/>
        <a:p>
          <a:pPr algn="ctr" rtl="0"/>
          <a:r>
            <a:rPr lang="pt-BR" dirty="0" smtClean="0"/>
            <a:t>Cordel desenvolvido pelos alunos</a:t>
          </a:r>
          <a:endParaRPr lang="pt-BR" dirty="0"/>
        </a:p>
      </dgm:t>
    </dgm:pt>
    <dgm:pt modelId="{4E08232E-0334-4A7A-9335-6AD81B9DA4CD}" type="parTrans" cxnId="{F7B2EF86-723D-43BD-8613-8465F6F0D6A7}">
      <dgm:prSet/>
      <dgm:spPr/>
      <dgm:t>
        <a:bodyPr/>
        <a:lstStyle/>
        <a:p>
          <a:endParaRPr lang="pt-BR"/>
        </a:p>
      </dgm:t>
    </dgm:pt>
    <dgm:pt modelId="{0DCA3BA5-2BFE-4312-ADE7-85C6F95F346A}" type="sibTrans" cxnId="{F7B2EF86-723D-43BD-8613-8465F6F0D6A7}">
      <dgm:prSet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EC9252-A753-4AD5-9035-96C2EEA8D3FA}" type="pres">
      <dgm:prSet presAssocID="{68C1F5C2-9D63-4907-8A2C-475771BD0960}" presName="parentText" presStyleLbl="node1" presStyleIdx="0" presStyleCnt="1" custScaleY="102705" custLinFactNeighborY="11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8A037F-B231-4009-8C07-89FCA792DE14}" type="presOf" srcId="{F4B658A5-A93F-496D-B2A6-6B2BC9AA0E8E}" destId="{D4F8F6F5-A6BE-4D07-A08A-960C131ACFE6}" srcOrd="0" destOrd="0" presId="urn:microsoft.com/office/officeart/2005/8/layout/vList2"/>
    <dgm:cxn modelId="{62C9F0A6-31CE-48EC-96EE-6C567AFB8D58}" type="presOf" srcId="{68C1F5C2-9D63-4907-8A2C-475771BD0960}" destId="{B2EC9252-A753-4AD5-9035-96C2EEA8D3FA}" srcOrd="0" destOrd="0" presId="urn:microsoft.com/office/officeart/2005/8/layout/vList2"/>
    <dgm:cxn modelId="{F7B2EF86-723D-43BD-8613-8465F6F0D6A7}" srcId="{F4B658A5-A93F-496D-B2A6-6B2BC9AA0E8E}" destId="{68C1F5C2-9D63-4907-8A2C-475771BD0960}" srcOrd="0" destOrd="0" parTransId="{4E08232E-0334-4A7A-9335-6AD81B9DA4CD}" sibTransId="{0DCA3BA5-2BFE-4312-ADE7-85C6F95F346A}"/>
    <dgm:cxn modelId="{13EF32AD-96D0-4FD6-A96D-474CEEE68ECD}" type="presParOf" srcId="{D4F8F6F5-A6BE-4D07-A08A-960C131ACFE6}" destId="{B2EC9252-A753-4AD5-9035-96C2EEA8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C1F5C2-9D63-4907-8A2C-475771BD0960}">
      <dgm:prSet/>
      <dgm:spPr/>
      <dgm:t>
        <a:bodyPr/>
        <a:lstStyle/>
        <a:p>
          <a:pPr algn="ctr" rtl="0"/>
          <a:r>
            <a:rPr lang="pt-BR" dirty="0" smtClean="0"/>
            <a:t>Transversalidade: redação, história, matemática</a:t>
          </a:r>
          <a:endParaRPr lang="pt-BR" dirty="0"/>
        </a:p>
      </dgm:t>
    </dgm:pt>
    <dgm:pt modelId="{4E08232E-0334-4A7A-9335-6AD81B9DA4CD}" type="parTrans" cxnId="{F7B2EF86-723D-43BD-8613-8465F6F0D6A7}">
      <dgm:prSet/>
      <dgm:spPr/>
      <dgm:t>
        <a:bodyPr/>
        <a:lstStyle/>
        <a:p>
          <a:endParaRPr lang="pt-BR"/>
        </a:p>
      </dgm:t>
    </dgm:pt>
    <dgm:pt modelId="{0DCA3BA5-2BFE-4312-ADE7-85C6F95F346A}" type="sibTrans" cxnId="{F7B2EF86-723D-43BD-8613-8465F6F0D6A7}">
      <dgm:prSet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EC9252-A753-4AD5-9035-96C2EEA8D3FA}" type="pres">
      <dgm:prSet presAssocID="{68C1F5C2-9D63-4907-8A2C-475771BD0960}" presName="parentText" presStyleLbl="node1" presStyleIdx="0" presStyleCnt="1" custScaleY="102705" custLinFactNeighborY="11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2A8FA39-27E7-48DC-A2A5-F2C88470EF25}" type="presOf" srcId="{F4B658A5-A93F-496D-B2A6-6B2BC9AA0E8E}" destId="{D4F8F6F5-A6BE-4D07-A08A-960C131ACFE6}" srcOrd="0" destOrd="0" presId="urn:microsoft.com/office/officeart/2005/8/layout/vList2"/>
    <dgm:cxn modelId="{15BDCF64-486B-4113-A0C7-B67D352D77F8}" type="presOf" srcId="{68C1F5C2-9D63-4907-8A2C-475771BD0960}" destId="{B2EC9252-A753-4AD5-9035-96C2EEA8D3FA}" srcOrd="0" destOrd="0" presId="urn:microsoft.com/office/officeart/2005/8/layout/vList2"/>
    <dgm:cxn modelId="{F7B2EF86-723D-43BD-8613-8465F6F0D6A7}" srcId="{F4B658A5-A93F-496D-B2A6-6B2BC9AA0E8E}" destId="{68C1F5C2-9D63-4907-8A2C-475771BD0960}" srcOrd="0" destOrd="0" parTransId="{4E08232E-0334-4A7A-9335-6AD81B9DA4CD}" sibTransId="{0DCA3BA5-2BFE-4312-ADE7-85C6F95F346A}"/>
    <dgm:cxn modelId="{6AA32B97-9643-4DF3-80EE-6BD4C5CA7D52}" type="presParOf" srcId="{D4F8F6F5-A6BE-4D07-A08A-960C131ACFE6}" destId="{B2EC9252-A753-4AD5-9035-96C2EEA8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C1F5C2-9D63-4907-8A2C-475771BD0960}">
      <dgm:prSet/>
      <dgm:spPr/>
      <dgm:t>
        <a:bodyPr/>
        <a:lstStyle/>
        <a:p>
          <a:pPr algn="ctr" rtl="0"/>
          <a:r>
            <a:rPr lang="pt-BR" dirty="0" smtClean="0"/>
            <a:t>Jogo elaborado pelos alunos</a:t>
          </a:r>
          <a:endParaRPr lang="pt-BR" dirty="0"/>
        </a:p>
      </dgm:t>
    </dgm:pt>
    <dgm:pt modelId="{4E08232E-0334-4A7A-9335-6AD81B9DA4CD}" type="parTrans" cxnId="{F7B2EF86-723D-43BD-8613-8465F6F0D6A7}">
      <dgm:prSet/>
      <dgm:spPr/>
      <dgm:t>
        <a:bodyPr/>
        <a:lstStyle/>
        <a:p>
          <a:endParaRPr lang="pt-BR"/>
        </a:p>
      </dgm:t>
    </dgm:pt>
    <dgm:pt modelId="{0DCA3BA5-2BFE-4312-ADE7-85C6F95F346A}" type="sibTrans" cxnId="{F7B2EF86-723D-43BD-8613-8465F6F0D6A7}">
      <dgm:prSet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EC9252-A753-4AD5-9035-96C2EEA8D3FA}" type="pres">
      <dgm:prSet presAssocID="{68C1F5C2-9D63-4907-8A2C-475771BD0960}" presName="parentText" presStyleLbl="node1" presStyleIdx="0" presStyleCnt="1" custScaleY="102705" custLinFactNeighborY="11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016039-5B5F-4344-A604-F0CF2FD5F700}" type="presOf" srcId="{68C1F5C2-9D63-4907-8A2C-475771BD0960}" destId="{B2EC9252-A753-4AD5-9035-96C2EEA8D3FA}" srcOrd="0" destOrd="0" presId="urn:microsoft.com/office/officeart/2005/8/layout/vList2"/>
    <dgm:cxn modelId="{769FE72A-660D-4A91-8BC2-49AA4E59BAB3}" type="presOf" srcId="{F4B658A5-A93F-496D-B2A6-6B2BC9AA0E8E}" destId="{D4F8F6F5-A6BE-4D07-A08A-960C131ACFE6}" srcOrd="0" destOrd="0" presId="urn:microsoft.com/office/officeart/2005/8/layout/vList2"/>
    <dgm:cxn modelId="{F7B2EF86-723D-43BD-8613-8465F6F0D6A7}" srcId="{F4B658A5-A93F-496D-B2A6-6B2BC9AA0E8E}" destId="{68C1F5C2-9D63-4907-8A2C-475771BD0960}" srcOrd="0" destOrd="0" parTransId="{4E08232E-0334-4A7A-9335-6AD81B9DA4CD}" sibTransId="{0DCA3BA5-2BFE-4312-ADE7-85C6F95F346A}"/>
    <dgm:cxn modelId="{AAEBCEAA-44AD-4B7D-AB77-2CE5586828F1}" type="presParOf" srcId="{D4F8F6F5-A6BE-4D07-A08A-960C131ACFE6}" destId="{B2EC9252-A753-4AD5-9035-96C2EEA8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C1F5C2-9D63-4907-8A2C-475771BD0960}">
      <dgm:prSet/>
      <dgm:spPr/>
      <dgm:t>
        <a:bodyPr/>
        <a:lstStyle/>
        <a:p>
          <a:pPr algn="ctr" rtl="0"/>
          <a:r>
            <a:rPr lang="pt-BR" dirty="0" smtClean="0"/>
            <a:t>Material produzido pelos alunos: cédulas, notas ficais  diversas </a:t>
          </a:r>
          <a:endParaRPr lang="pt-BR" dirty="0"/>
        </a:p>
      </dgm:t>
    </dgm:pt>
    <dgm:pt modelId="{4E08232E-0334-4A7A-9335-6AD81B9DA4CD}" type="parTrans" cxnId="{F7B2EF86-723D-43BD-8613-8465F6F0D6A7}">
      <dgm:prSet/>
      <dgm:spPr/>
      <dgm:t>
        <a:bodyPr/>
        <a:lstStyle/>
        <a:p>
          <a:endParaRPr lang="pt-BR"/>
        </a:p>
      </dgm:t>
    </dgm:pt>
    <dgm:pt modelId="{0DCA3BA5-2BFE-4312-ADE7-85C6F95F346A}" type="sibTrans" cxnId="{F7B2EF86-723D-43BD-8613-8465F6F0D6A7}">
      <dgm:prSet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EC9252-A753-4AD5-9035-96C2EEA8D3FA}" type="pres">
      <dgm:prSet presAssocID="{68C1F5C2-9D63-4907-8A2C-475771BD0960}" presName="parentText" presStyleLbl="node1" presStyleIdx="0" presStyleCnt="1" custScaleY="102705" custLinFactNeighborY="11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B2EF86-723D-43BD-8613-8465F6F0D6A7}" srcId="{F4B658A5-A93F-496D-B2A6-6B2BC9AA0E8E}" destId="{68C1F5C2-9D63-4907-8A2C-475771BD0960}" srcOrd="0" destOrd="0" parTransId="{4E08232E-0334-4A7A-9335-6AD81B9DA4CD}" sibTransId="{0DCA3BA5-2BFE-4312-ADE7-85C6F95F346A}"/>
    <dgm:cxn modelId="{BF0751BF-63E3-4EF9-A515-25ABC86B8E9D}" type="presOf" srcId="{68C1F5C2-9D63-4907-8A2C-475771BD0960}" destId="{B2EC9252-A753-4AD5-9035-96C2EEA8D3FA}" srcOrd="0" destOrd="0" presId="urn:microsoft.com/office/officeart/2005/8/layout/vList2"/>
    <dgm:cxn modelId="{E19B0424-E295-41D8-9CCF-33E6F7F96DB8}" type="presOf" srcId="{F4B658A5-A93F-496D-B2A6-6B2BC9AA0E8E}" destId="{D4F8F6F5-A6BE-4D07-A08A-960C131ACFE6}" srcOrd="0" destOrd="0" presId="urn:microsoft.com/office/officeart/2005/8/layout/vList2"/>
    <dgm:cxn modelId="{55F7830D-6E18-47C9-8614-9423D0951DCB}" type="presParOf" srcId="{D4F8F6F5-A6BE-4D07-A08A-960C131ACFE6}" destId="{B2EC9252-A753-4AD5-9035-96C2EEA8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C1F5C2-9D63-4907-8A2C-475771BD0960}">
      <dgm:prSet/>
      <dgm:spPr/>
      <dgm:t>
        <a:bodyPr/>
        <a:lstStyle/>
        <a:p>
          <a:pPr algn="ctr" rtl="0"/>
          <a:r>
            <a:rPr lang="pt-BR" dirty="0" smtClean="0"/>
            <a:t>Transversalidade</a:t>
          </a:r>
          <a:endParaRPr lang="pt-BR" dirty="0"/>
        </a:p>
      </dgm:t>
    </dgm:pt>
    <dgm:pt modelId="{4E08232E-0334-4A7A-9335-6AD81B9DA4CD}" type="parTrans" cxnId="{F7B2EF86-723D-43BD-8613-8465F6F0D6A7}">
      <dgm:prSet/>
      <dgm:spPr/>
      <dgm:t>
        <a:bodyPr/>
        <a:lstStyle/>
        <a:p>
          <a:endParaRPr lang="pt-BR"/>
        </a:p>
      </dgm:t>
    </dgm:pt>
    <dgm:pt modelId="{0DCA3BA5-2BFE-4312-ADE7-85C6F95F346A}" type="sibTrans" cxnId="{F7B2EF86-723D-43BD-8613-8465F6F0D6A7}">
      <dgm:prSet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EC9252-A753-4AD5-9035-96C2EEA8D3FA}" type="pres">
      <dgm:prSet presAssocID="{68C1F5C2-9D63-4907-8A2C-475771BD0960}" presName="parentText" presStyleLbl="node1" presStyleIdx="0" presStyleCnt="1" custScaleY="102705" custLinFactNeighborY="11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8DC16F8-A047-4C54-A854-D89D58819862}" type="presOf" srcId="{68C1F5C2-9D63-4907-8A2C-475771BD0960}" destId="{B2EC9252-A753-4AD5-9035-96C2EEA8D3FA}" srcOrd="0" destOrd="0" presId="urn:microsoft.com/office/officeart/2005/8/layout/vList2"/>
    <dgm:cxn modelId="{BB08E584-EA28-485E-849F-920EC88772AA}" type="presOf" srcId="{F4B658A5-A93F-496D-B2A6-6B2BC9AA0E8E}" destId="{D4F8F6F5-A6BE-4D07-A08A-960C131ACFE6}" srcOrd="0" destOrd="0" presId="urn:microsoft.com/office/officeart/2005/8/layout/vList2"/>
    <dgm:cxn modelId="{F7B2EF86-723D-43BD-8613-8465F6F0D6A7}" srcId="{F4B658A5-A93F-496D-B2A6-6B2BC9AA0E8E}" destId="{68C1F5C2-9D63-4907-8A2C-475771BD0960}" srcOrd="0" destOrd="0" parTransId="{4E08232E-0334-4A7A-9335-6AD81B9DA4CD}" sibTransId="{0DCA3BA5-2BFE-4312-ADE7-85C6F95F346A}"/>
    <dgm:cxn modelId="{202E8701-1F7D-42CA-BCCC-028A05FD6F8A}" type="presParOf" srcId="{D4F8F6F5-A6BE-4D07-A08A-960C131ACFE6}" destId="{B2EC9252-A753-4AD5-9035-96C2EEA8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7055B49-37B8-49D5-8BCA-E9B6BC20384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AEF624-CD99-41DC-A9E7-482F5B60F683}">
      <dgm:prSet custT="1"/>
      <dgm:spPr/>
      <dgm:t>
        <a:bodyPr/>
        <a:lstStyle/>
        <a:p>
          <a:pPr algn="ctr" rtl="0"/>
          <a:r>
            <a:rPr lang="pt-BR" sz="3200" u="none" dirty="0" smtClean="0"/>
            <a:t>Projeto  Farol da Cidadania  </a:t>
          </a:r>
          <a:endParaRPr lang="pt-BR" sz="3200" u="none" dirty="0"/>
        </a:p>
      </dgm:t>
    </dgm:pt>
    <dgm:pt modelId="{5DE1E816-E9CF-40C6-9BE8-2D7BBCEB7560}" type="parTrans" cxnId="{77798E8A-62CA-43F8-878E-EE71EA07C801}">
      <dgm:prSet/>
      <dgm:spPr/>
      <dgm:t>
        <a:bodyPr/>
        <a:lstStyle/>
        <a:p>
          <a:endParaRPr lang="pt-BR"/>
        </a:p>
      </dgm:t>
    </dgm:pt>
    <dgm:pt modelId="{D170505D-6A28-454B-BA5B-439B704F76DE}" type="sibTrans" cxnId="{77798E8A-62CA-43F8-878E-EE71EA07C801}">
      <dgm:prSet/>
      <dgm:spPr/>
      <dgm:t>
        <a:bodyPr/>
        <a:lstStyle/>
        <a:p>
          <a:endParaRPr lang="pt-BR"/>
        </a:p>
      </dgm:t>
    </dgm:pt>
    <dgm:pt modelId="{80CD7362-1460-4E50-BD66-937B87DE9382}" type="pres">
      <dgm:prSet presAssocID="{47055B49-37B8-49D5-8BCA-E9B6BC2038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6F8F3D-1439-4A28-9738-E6073887EEFB}" type="pres">
      <dgm:prSet presAssocID="{89AEF624-CD99-41DC-A9E7-482F5B60F683}" presName="parentText" presStyleLbl="node1" presStyleIdx="0" presStyleCnt="1" custScaleY="4584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3C440B-4C8D-4124-A697-5FBE025E78ED}" type="presOf" srcId="{89AEF624-CD99-41DC-A9E7-482F5B60F683}" destId="{266F8F3D-1439-4A28-9738-E6073887EEFB}" srcOrd="0" destOrd="0" presId="urn:microsoft.com/office/officeart/2005/8/layout/vList2"/>
    <dgm:cxn modelId="{77798E8A-62CA-43F8-878E-EE71EA07C801}" srcId="{47055B49-37B8-49D5-8BCA-E9B6BC203845}" destId="{89AEF624-CD99-41DC-A9E7-482F5B60F683}" srcOrd="0" destOrd="0" parTransId="{5DE1E816-E9CF-40C6-9BE8-2D7BBCEB7560}" sibTransId="{D170505D-6A28-454B-BA5B-439B704F76DE}"/>
    <dgm:cxn modelId="{85568791-D575-4BA6-A244-629B9CC405D6}" type="presOf" srcId="{47055B49-37B8-49D5-8BCA-E9B6BC203845}" destId="{80CD7362-1460-4E50-BD66-937B87DE9382}" srcOrd="0" destOrd="0" presId="urn:microsoft.com/office/officeart/2005/8/layout/vList2"/>
    <dgm:cxn modelId="{8F960A4E-103B-4C5C-A129-56C9D60A5D6A}" type="presParOf" srcId="{80CD7362-1460-4E50-BD66-937B87DE9382}" destId="{266F8F3D-1439-4A28-9738-E6073887EE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EE94B9-3C02-4A81-B6AB-EBA9F00D8800}">
      <dgm:prSet/>
      <dgm:spPr/>
      <dgm:t>
        <a:bodyPr/>
        <a:lstStyle/>
        <a:p>
          <a:r>
            <a:rPr lang="pt-BR" dirty="0" smtClean="0"/>
            <a:t>Premio SEFIN</a:t>
          </a:r>
          <a:endParaRPr lang="pt-BR" dirty="0"/>
        </a:p>
      </dgm:t>
    </dgm:pt>
    <dgm:pt modelId="{6E9131B8-1F11-4501-995A-F3920DE29BE8}" type="parTrans" cxnId="{F68A8123-5099-4328-8A92-DDFCBFF2C62B}">
      <dgm:prSet/>
      <dgm:spPr/>
      <dgm:t>
        <a:bodyPr/>
        <a:lstStyle/>
        <a:p>
          <a:endParaRPr lang="pt-BR"/>
        </a:p>
      </dgm:t>
    </dgm:pt>
    <dgm:pt modelId="{4D703E4C-2C03-47B9-A924-CCC78EDB5C71}" type="sibTrans" cxnId="{F68A8123-5099-4328-8A92-DDFCBFF2C62B}">
      <dgm:prSet/>
      <dgm:spPr/>
      <dgm:t>
        <a:bodyPr/>
        <a:lstStyle/>
        <a:p>
          <a:endParaRPr lang="pt-BR"/>
        </a:p>
      </dgm:t>
    </dgm:pt>
    <dgm:pt modelId="{BA277797-C478-4C1F-AB56-4A63615D992C}">
      <dgm:prSet/>
      <dgm:spPr/>
      <dgm:t>
        <a:bodyPr/>
        <a:lstStyle/>
        <a:p>
          <a:r>
            <a:rPr lang="en-US" dirty="0" err="1" smtClean="0"/>
            <a:t>Incentivo</a:t>
          </a:r>
          <a:r>
            <a:rPr lang="en-US" dirty="0" smtClean="0"/>
            <a:t> à </a:t>
          </a:r>
          <a:r>
            <a:rPr lang="en-US" dirty="0" err="1" smtClean="0"/>
            <a:t>pesquisa</a:t>
          </a:r>
          <a:r>
            <a:rPr lang="en-US" dirty="0" smtClean="0"/>
            <a:t>;</a:t>
          </a:r>
          <a:endParaRPr lang="pt-BR" dirty="0"/>
        </a:p>
      </dgm:t>
    </dgm:pt>
    <dgm:pt modelId="{4C70E6B1-12E7-4461-8A0B-249AFA6EA09D}" type="parTrans" cxnId="{A23995EA-0CB5-4B8C-A87B-D9A09863CEEB}">
      <dgm:prSet/>
      <dgm:spPr/>
      <dgm:t>
        <a:bodyPr/>
        <a:lstStyle/>
        <a:p>
          <a:endParaRPr lang="pt-BR"/>
        </a:p>
      </dgm:t>
    </dgm:pt>
    <dgm:pt modelId="{2B9E1E9A-9A5A-4675-AA0F-6561805B2950}" type="sibTrans" cxnId="{A23995EA-0CB5-4B8C-A87B-D9A09863CEEB}">
      <dgm:prSet/>
      <dgm:spPr/>
      <dgm:t>
        <a:bodyPr/>
        <a:lstStyle/>
        <a:p>
          <a:endParaRPr lang="pt-BR"/>
        </a:p>
      </dgm:t>
    </dgm:pt>
    <dgm:pt modelId="{FAC83340-7F17-4B70-A489-612A9DC03A27}">
      <dgm:prSet/>
      <dgm:spPr/>
      <dgm:t>
        <a:bodyPr/>
        <a:lstStyle/>
        <a:p>
          <a:r>
            <a:rPr lang="en-US" dirty="0" err="1" smtClean="0"/>
            <a:t>Reconhecimento</a:t>
          </a:r>
          <a:r>
            <a:rPr lang="en-US" dirty="0" smtClean="0"/>
            <a:t> do </a:t>
          </a:r>
          <a:r>
            <a:rPr lang="en-US" dirty="0" err="1" smtClean="0"/>
            <a:t>trabalho</a:t>
          </a:r>
          <a:r>
            <a:rPr lang="en-US" dirty="0" smtClean="0"/>
            <a:t> </a:t>
          </a:r>
          <a:r>
            <a:rPr lang="en-US" dirty="0" err="1" smtClean="0"/>
            <a:t>da</a:t>
          </a:r>
          <a:r>
            <a:rPr lang="en-US" dirty="0" smtClean="0"/>
            <a:t> </a:t>
          </a:r>
          <a:r>
            <a:rPr lang="en-US" dirty="0" err="1" smtClean="0"/>
            <a:t>imprensa</a:t>
          </a:r>
          <a:r>
            <a:rPr lang="en-US" dirty="0" smtClean="0"/>
            <a:t> local </a:t>
          </a:r>
          <a:r>
            <a:rPr lang="en-US" dirty="0" err="1" smtClean="0"/>
            <a:t>na</a:t>
          </a:r>
          <a:r>
            <a:rPr lang="en-US" dirty="0" smtClean="0"/>
            <a:t> </a:t>
          </a:r>
          <a:r>
            <a:rPr lang="en-US" dirty="0" err="1" smtClean="0"/>
            <a:t>abordagem</a:t>
          </a:r>
          <a:r>
            <a:rPr lang="en-US" dirty="0" smtClean="0"/>
            <a:t> das </a:t>
          </a:r>
          <a:r>
            <a:rPr lang="en-US" dirty="0" err="1" smtClean="0"/>
            <a:t>finanças</a:t>
          </a:r>
          <a:r>
            <a:rPr lang="en-US" dirty="0" smtClean="0"/>
            <a:t> </a:t>
          </a:r>
          <a:r>
            <a:rPr lang="en-US" dirty="0" err="1" smtClean="0"/>
            <a:t>públicas</a:t>
          </a:r>
          <a:r>
            <a:rPr lang="en-US" dirty="0" smtClean="0"/>
            <a:t>;</a:t>
          </a:r>
        </a:p>
      </dgm:t>
    </dgm:pt>
    <dgm:pt modelId="{3F143F62-8F11-4EA4-A4E4-5D15378B98E9}" type="parTrans" cxnId="{EA6165CB-4283-418A-A123-79B1EB178DE9}">
      <dgm:prSet/>
      <dgm:spPr/>
      <dgm:t>
        <a:bodyPr/>
        <a:lstStyle/>
        <a:p>
          <a:endParaRPr lang="pt-BR"/>
        </a:p>
      </dgm:t>
    </dgm:pt>
    <dgm:pt modelId="{78B6FB06-4850-449F-B576-7F7EE24BFFA5}" type="sibTrans" cxnId="{EA6165CB-4283-418A-A123-79B1EB178DE9}">
      <dgm:prSet/>
      <dgm:spPr/>
      <dgm:t>
        <a:bodyPr/>
        <a:lstStyle/>
        <a:p>
          <a:endParaRPr lang="pt-BR"/>
        </a:p>
      </dgm:t>
    </dgm:pt>
    <dgm:pt modelId="{1C0CE50F-F00F-4BB9-81A6-FCDD7604B06A}">
      <dgm:prSet/>
      <dgm:spPr/>
      <dgm:t>
        <a:bodyPr/>
        <a:lstStyle/>
        <a:p>
          <a:r>
            <a:rPr lang="pt-BR" dirty="0" smtClean="0"/>
            <a:t>Estimular o exercício contínuo da Educação Fiscal na escola.</a:t>
          </a:r>
          <a:endParaRPr lang="en-US" dirty="0" smtClean="0"/>
        </a:p>
      </dgm:t>
    </dgm:pt>
    <dgm:pt modelId="{9FAF6CC4-643C-4268-BD42-7666421AD349}" type="parTrans" cxnId="{170A434A-E38C-41D9-8C70-B58CF5C68021}">
      <dgm:prSet/>
      <dgm:spPr/>
      <dgm:t>
        <a:bodyPr/>
        <a:lstStyle/>
        <a:p>
          <a:endParaRPr lang="pt-BR"/>
        </a:p>
      </dgm:t>
    </dgm:pt>
    <dgm:pt modelId="{5E634EB2-3BA3-4D83-ABF6-27C48AE94871}" type="sibTrans" cxnId="{170A434A-E38C-41D9-8C70-B58CF5C68021}">
      <dgm:prSet/>
      <dgm:spPr/>
      <dgm:t>
        <a:bodyPr/>
        <a:lstStyle/>
        <a:p>
          <a:endParaRPr lang="pt-BR"/>
        </a:p>
      </dgm:t>
    </dgm:pt>
    <dgm:pt modelId="{06593AA9-B0C9-4A18-86AD-EAD3891B669D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DCFE68-FAA1-4E33-B983-BCD68D9D0E0C}" type="pres">
      <dgm:prSet presAssocID="{71EE94B9-3C02-4A81-B6AB-EBA9F00D8800}" presName="parentLin" presStyleCnt="0"/>
      <dgm:spPr/>
    </dgm:pt>
    <dgm:pt modelId="{8E3BB444-4E20-467B-910F-ADABCC55562F}" type="pres">
      <dgm:prSet presAssocID="{71EE94B9-3C02-4A81-B6AB-EBA9F00D8800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4554A25-9D7B-42EA-8BF8-83AB18020879}" type="pres">
      <dgm:prSet presAssocID="{71EE94B9-3C02-4A81-B6AB-EBA9F00D880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5D55DA-0F9B-4FF6-9858-BA1BB0287284}" type="pres">
      <dgm:prSet presAssocID="{71EE94B9-3C02-4A81-B6AB-EBA9F00D8800}" presName="negativeSpace" presStyleCnt="0"/>
      <dgm:spPr/>
    </dgm:pt>
    <dgm:pt modelId="{C107BA10-CBC7-4064-9F93-7072FAD11641}" type="pres">
      <dgm:prSet presAssocID="{71EE94B9-3C02-4A81-B6AB-EBA9F00D880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4BE484-B1C6-4E62-B163-795FBB7456AA}" type="presOf" srcId="{FAC83340-7F17-4B70-A489-612A9DC03A27}" destId="{C107BA10-CBC7-4064-9F93-7072FAD11641}" srcOrd="0" destOrd="1" presId="urn:microsoft.com/office/officeart/2005/8/layout/list1"/>
    <dgm:cxn modelId="{A23995EA-0CB5-4B8C-A87B-D9A09863CEEB}" srcId="{71EE94B9-3C02-4A81-B6AB-EBA9F00D8800}" destId="{BA277797-C478-4C1F-AB56-4A63615D992C}" srcOrd="0" destOrd="0" parTransId="{4C70E6B1-12E7-4461-8A0B-249AFA6EA09D}" sibTransId="{2B9E1E9A-9A5A-4675-AA0F-6561805B2950}"/>
    <dgm:cxn modelId="{7EC4DE30-5BD8-47F9-8D9F-23B0041301E5}" type="presOf" srcId="{71EE94B9-3C02-4A81-B6AB-EBA9F00D8800}" destId="{8E3BB444-4E20-467B-910F-ADABCC55562F}" srcOrd="0" destOrd="0" presId="urn:microsoft.com/office/officeart/2005/8/layout/list1"/>
    <dgm:cxn modelId="{D0AB385A-2F14-4C55-AF68-4E8CBB246BDE}" type="presOf" srcId="{6217DD73-ACA8-4CD1-877C-03095E807752}" destId="{06593AA9-B0C9-4A18-86AD-EAD3891B669D}" srcOrd="0" destOrd="0" presId="urn:microsoft.com/office/officeart/2005/8/layout/list1"/>
    <dgm:cxn modelId="{C26DCDC8-D686-4FA3-B372-250ABF94ED94}" type="presOf" srcId="{71EE94B9-3C02-4A81-B6AB-EBA9F00D8800}" destId="{94554A25-9D7B-42EA-8BF8-83AB18020879}" srcOrd="1" destOrd="0" presId="urn:microsoft.com/office/officeart/2005/8/layout/list1"/>
    <dgm:cxn modelId="{170A434A-E38C-41D9-8C70-B58CF5C68021}" srcId="{71EE94B9-3C02-4A81-B6AB-EBA9F00D8800}" destId="{1C0CE50F-F00F-4BB9-81A6-FCDD7604B06A}" srcOrd="2" destOrd="0" parTransId="{9FAF6CC4-643C-4268-BD42-7666421AD349}" sibTransId="{5E634EB2-3BA3-4D83-ABF6-27C48AE94871}"/>
    <dgm:cxn modelId="{00FA0FDD-DD5D-4B3D-9074-97DB5863FB63}" type="presOf" srcId="{1C0CE50F-F00F-4BB9-81A6-FCDD7604B06A}" destId="{C107BA10-CBC7-4064-9F93-7072FAD11641}" srcOrd="0" destOrd="2" presId="urn:microsoft.com/office/officeart/2005/8/layout/list1"/>
    <dgm:cxn modelId="{F68A8123-5099-4328-8A92-DDFCBFF2C62B}" srcId="{6217DD73-ACA8-4CD1-877C-03095E807752}" destId="{71EE94B9-3C02-4A81-B6AB-EBA9F00D8800}" srcOrd="0" destOrd="0" parTransId="{6E9131B8-1F11-4501-995A-F3920DE29BE8}" sibTransId="{4D703E4C-2C03-47B9-A924-CCC78EDB5C71}"/>
    <dgm:cxn modelId="{EA6165CB-4283-418A-A123-79B1EB178DE9}" srcId="{71EE94B9-3C02-4A81-B6AB-EBA9F00D8800}" destId="{FAC83340-7F17-4B70-A489-612A9DC03A27}" srcOrd="1" destOrd="0" parTransId="{3F143F62-8F11-4EA4-A4E4-5D15378B98E9}" sibTransId="{78B6FB06-4850-449F-B576-7F7EE24BFFA5}"/>
    <dgm:cxn modelId="{A04E83E2-072B-4D64-A20E-268D3B17EAFC}" type="presOf" srcId="{BA277797-C478-4C1F-AB56-4A63615D992C}" destId="{C107BA10-CBC7-4064-9F93-7072FAD11641}" srcOrd="0" destOrd="0" presId="urn:microsoft.com/office/officeart/2005/8/layout/list1"/>
    <dgm:cxn modelId="{95C38212-A387-4B88-AE4A-A1A5E8EBDA20}" type="presParOf" srcId="{06593AA9-B0C9-4A18-86AD-EAD3891B669D}" destId="{E8DCFE68-FAA1-4E33-B983-BCD68D9D0E0C}" srcOrd="0" destOrd="0" presId="urn:microsoft.com/office/officeart/2005/8/layout/list1"/>
    <dgm:cxn modelId="{BBE60096-5A7C-4920-833E-37CAD67F7A28}" type="presParOf" srcId="{E8DCFE68-FAA1-4E33-B983-BCD68D9D0E0C}" destId="{8E3BB444-4E20-467B-910F-ADABCC55562F}" srcOrd="0" destOrd="0" presId="urn:microsoft.com/office/officeart/2005/8/layout/list1"/>
    <dgm:cxn modelId="{BA601AC7-ED5E-4095-908A-8D9EA7E73EEA}" type="presParOf" srcId="{E8DCFE68-FAA1-4E33-B983-BCD68D9D0E0C}" destId="{94554A25-9D7B-42EA-8BF8-83AB18020879}" srcOrd="1" destOrd="0" presId="urn:microsoft.com/office/officeart/2005/8/layout/list1"/>
    <dgm:cxn modelId="{AAC27C5A-BD0B-460A-B52D-EC827BFED436}" type="presParOf" srcId="{06593AA9-B0C9-4A18-86AD-EAD3891B669D}" destId="{EE5D55DA-0F9B-4FF6-9858-BA1BB0287284}" srcOrd="1" destOrd="0" presId="urn:microsoft.com/office/officeart/2005/8/layout/list1"/>
    <dgm:cxn modelId="{0F0DC3CF-E4E9-49FF-AEBE-6A5B0C7EEC20}" type="presParOf" srcId="{06593AA9-B0C9-4A18-86AD-EAD3891B669D}" destId="{C107BA10-CBC7-4064-9F93-7072FAD1164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14C567E-70BD-4F34-83AE-6332389119A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AE2E98-24CC-4A2B-BB50-60AE60D9AA71}">
      <dgm:prSet custT="1"/>
      <dgm:spPr/>
      <dgm:t>
        <a:bodyPr/>
        <a:lstStyle/>
        <a:p>
          <a:pPr algn="just" rtl="0"/>
          <a:r>
            <a:rPr lang="pt-BR" sz="2400" dirty="0" smtClean="0">
              <a:solidFill>
                <a:schemeClr val="bg1"/>
              </a:solidFill>
            </a:rPr>
            <a:t>Programa de Educação Fiscal e Aduaneira, vinculado às Responsabilidades Ambiental e Social</a:t>
          </a:r>
          <a:endParaRPr lang="pt-BR" sz="2400" dirty="0">
            <a:solidFill>
              <a:schemeClr val="bg1"/>
            </a:solidFill>
          </a:endParaRPr>
        </a:p>
      </dgm:t>
    </dgm:pt>
    <dgm:pt modelId="{FC6F8C97-A821-4DF3-ACE4-6A4AAA16EB4A}" type="parTrans" cxnId="{C13BA20E-A6BF-4AEC-8F1C-965ACC7D0956}">
      <dgm:prSet/>
      <dgm:spPr/>
      <dgm:t>
        <a:bodyPr/>
        <a:lstStyle/>
        <a:p>
          <a:endParaRPr lang="pt-BR"/>
        </a:p>
      </dgm:t>
    </dgm:pt>
    <dgm:pt modelId="{1C438EA1-DD01-4960-8BE3-6997BA3CD97D}" type="sibTrans" cxnId="{C13BA20E-A6BF-4AEC-8F1C-965ACC7D0956}">
      <dgm:prSet/>
      <dgm:spPr/>
      <dgm:t>
        <a:bodyPr/>
        <a:lstStyle/>
        <a:p>
          <a:endParaRPr lang="pt-BR"/>
        </a:p>
      </dgm:t>
    </dgm:pt>
    <dgm:pt modelId="{DA3DA423-CA94-4839-BA8A-ECBDBB9CA9CD}">
      <dgm:prSet custT="1"/>
      <dgm:spPr>
        <a:noFill/>
      </dgm:spPr>
      <dgm:t>
        <a:bodyPr/>
        <a:lstStyle/>
        <a:p>
          <a:pPr rtl="0"/>
          <a:r>
            <a:rPr lang="pt-BR" sz="4000" dirty="0" smtClean="0"/>
            <a:t>Farol da Cidadania </a:t>
          </a:r>
          <a:r>
            <a:rPr lang="pt-BR" sz="2400" dirty="0" smtClean="0"/>
            <a:t/>
          </a:r>
          <a:br>
            <a:rPr lang="pt-BR" sz="2400" dirty="0" smtClean="0"/>
          </a:br>
          <a:r>
            <a:rPr lang="pt-BR" sz="2400" i="1" dirty="0" smtClean="0"/>
            <a:t>EMEIF Álvaro Costa - experiência piloto</a:t>
          </a:r>
          <a:endParaRPr lang="pt-BR" sz="2400" i="1" dirty="0"/>
        </a:p>
      </dgm:t>
    </dgm:pt>
    <dgm:pt modelId="{3611B606-E8DC-48DB-B3DF-AA003043E12D}" type="sibTrans" cxnId="{40AB395C-1374-4647-B05D-B6157774FD87}">
      <dgm:prSet/>
      <dgm:spPr/>
      <dgm:t>
        <a:bodyPr/>
        <a:lstStyle/>
        <a:p>
          <a:endParaRPr lang="pt-BR"/>
        </a:p>
      </dgm:t>
    </dgm:pt>
    <dgm:pt modelId="{13E12C1E-F90F-4CA5-9FE1-8C3AC5FD15C1}" type="parTrans" cxnId="{40AB395C-1374-4647-B05D-B6157774FD87}">
      <dgm:prSet/>
      <dgm:spPr/>
      <dgm:t>
        <a:bodyPr/>
        <a:lstStyle/>
        <a:p>
          <a:endParaRPr lang="pt-BR"/>
        </a:p>
      </dgm:t>
    </dgm:pt>
    <dgm:pt modelId="{96819BF8-56A2-4DAA-B619-CE8885551B95}" type="pres">
      <dgm:prSet presAssocID="{214C567E-70BD-4F34-83AE-6332389119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14EA55-8A3F-4527-9569-2A26CFA5F4DB}" type="pres">
      <dgm:prSet presAssocID="{DA3DA423-CA94-4839-BA8A-ECBDBB9CA9CD}" presName="parentText" presStyleLbl="node1" presStyleIdx="0" presStyleCnt="1" custLinFactNeighborY="-3616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5EEE35-D2AB-496C-B42E-19C289D12952}" type="pres">
      <dgm:prSet presAssocID="{DA3DA423-CA94-4839-BA8A-ECBDBB9CA9C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EADF2F-D2CD-4A09-BFF0-F1B80E7963A1}" type="presOf" srcId="{D4AE2E98-24CC-4A2B-BB50-60AE60D9AA71}" destId="{B75EEE35-D2AB-496C-B42E-19C289D12952}" srcOrd="0" destOrd="0" presId="urn:microsoft.com/office/officeart/2005/8/layout/vList2"/>
    <dgm:cxn modelId="{C13BA20E-A6BF-4AEC-8F1C-965ACC7D0956}" srcId="{DA3DA423-CA94-4839-BA8A-ECBDBB9CA9CD}" destId="{D4AE2E98-24CC-4A2B-BB50-60AE60D9AA71}" srcOrd="0" destOrd="0" parTransId="{FC6F8C97-A821-4DF3-ACE4-6A4AAA16EB4A}" sibTransId="{1C438EA1-DD01-4960-8BE3-6997BA3CD97D}"/>
    <dgm:cxn modelId="{A0687878-C8E0-4B65-8219-3408DDAC3BB2}" type="presOf" srcId="{214C567E-70BD-4F34-83AE-6332389119AC}" destId="{96819BF8-56A2-4DAA-B619-CE8885551B95}" srcOrd="0" destOrd="0" presId="urn:microsoft.com/office/officeart/2005/8/layout/vList2"/>
    <dgm:cxn modelId="{B2FE009D-F2EB-4DE2-8E5F-1039A09C7461}" type="presOf" srcId="{DA3DA423-CA94-4839-BA8A-ECBDBB9CA9CD}" destId="{5514EA55-8A3F-4527-9569-2A26CFA5F4DB}" srcOrd="0" destOrd="0" presId="urn:microsoft.com/office/officeart/2005/8/layout/vList2"/>
    <dgm:cxn modelId="{40AB395C-1374-4647-B05D-B6157774FD87}" srcId="{214C567E-70BD-4F34-83AE-6332389119AC}" destId="{DA3DA423-CA94-4839-BA8A-ECBDBB9CA9CD}" srcOrd="0" destOrd="0" parTransId="{13E12C1E-F90F-4CA5-9FE1-8C3AC5FD15C1}" sibTransId="{3611B606-E8DC-48DB-B3DF-AA003043E12D}"/>
    <dgm:cxn modelId="{121BB4F6-764B-4BE8-B5F3-BCCFB74FC78A}" type="presParOf" srcId="{96819BF8-56A2-4DAA-B619-CE8885551B95}" destId="{5514EA55-8A3F-4527-9569-2A26CFA5F4DB}" srcOrd="0" destOrd="0" presId="urn:microsoft.com/office/officeart/2005/8/layout/vList2"/>
    <dgm:cxn modelId="{053C3899-4106-466B-929E-41EBACBD025E}" type="presParOf" srcId="{96819BF8-56A2-4DAA-B619-CE8885551B95}" destId="{B75EEE35-D2AB-496C-B42E-19C289D12952}" srcOrd="1" destOrd="0" presId="urn:microsoft.com/office/officeart/2005/8/layout/vList2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D46D600-7410-4ED6-A112-500F7986FED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C011A7-2724-4A37-85E6-898E528AA70D}">
      <dgm:prSet/>
      <dgm:spPr>
        <a:noFill/>
      </dgm:spPr>
      <dgm:t>
        <a:bodyPr/>
        <a:lstStyle/>
        <a:p>
          <a:pPr rtl="0"/>
          <a:r>
            <a:rPr lang="pt-BR" b="1" i="1" u="none" dirty="0" smtClean="0">
              <a:solidFill>
                <a:schemeClr val="bg1"/>
              </a:solidFill>
            </a:rPr>
            <a:t>Instituições</a:t>
          </a:r>
          <a:r>
            <a:rPr lang="pt-BR" b="1" u="none" dirty="0" smtClean="0">
              <a:solidFill>
                <a:schemeClr val="bg1"/>
              </a:solidFill>
            </a:rPr>
            <a:t>: </a:t>
          </a:r>
          <a:endParaRPr lang="pt-BR" u="none" dirty="0">
            <a:solidFill>
              <a:schemeClr val="bg1"/>
            </a:solidFill>
          </a:endParaRPr>
        </a:p>
      </dgm:t>
    </dgm:pt>
    <dgm:pt modelId="{315C0ACA-2078-4D63-95DC-9159DBCE26E5}" type="parTrans" cxnId="{E4BD1340-E6A2-4884-8F7E-77A65445642C}">
      <dgm:prSet/>
      <dgm:spPr/>
      <dgm:t>
        <a:bodyPr/>
        <a:lstStyle/>
        <a:p>
          <a:endParaRPr lang="pt-BR"/>
        </a:p>
      </dgm:t>
    </dgm:pt>
    <dgm:pt modelId="{298EAA16-62A4-4D82-ACA4-41CB41609DC1}" type="sibTrans" cxnId="{E4BD1340-E6A2-4884-8F7E-77A65445642C}">
      <dgm:prSet/>
      <dgm:spPr/>
      <dgm:t>
        <a:bodyPr/>
        <a:lstStyle/>
        <a:p>
          <a:endParaRPr lang="pt-BR"/>
        </a:p>
      </dgm:t>
    </dgm:pt>
    <dgm:pt modelId="{011817DF-7A0A-4F70-90D8-2C7E3F33C5DE}">
      <dgm:prSet custT="1"/>
      <dgm:spPr>
        <a:noFill/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pPr rtl="0"/>
          <a:r>
            <a:rPr lang="pt-BR" sz="1200" b="1" u="sng" dirty="0" smtClean="0">
              <a:solidFill>
                <a:schemeClr val="bg1"/>
              </a:solidFill>
            </a:rPr>
            <a:t>Realização:</a:t>
          </a:r>
          <a:r>
            <a:rPr lang="pt-BR" sz="1200" b="1" dirty="0" smtClean="0">
              <a:solidFill>
                <a:schemeClr val="bg1"/>
              </a:solidFill>
            </a:rPr>
            <a:t> </a:t>
          </a:r>
          <a:r>
            <a:rPr lang="pt-BR" sz="1400" b="1" i="1" dirty="0" smtClean="0">
              <a:solidFill>
                <a:schemeClr val="bg1"/>
              </a:solidFill>
            </a:rPr>
            <a:t>EMEIF Álvaro Costa</a:t>
          </a:r>
          <a:r>
            <a:rPr lang="pt-BR" sz="1200" b="1" dirty="0" smtClean="0">
              <a:solidFill>
                <a:schemeClr val="bg1"/>
              </a:solidFill>
            </a:rPr>
            <a:t>, Secretaria de Finanças de Fortaleza e Alfândega do Porto de Fortaleza</a:t>
          </a:r>
          <a:endParaRPr lang="pt-BR" sz="1200" dirty="0">
            <a:solidFill>
              <a:schemeClr val="bg1"/>
            </a:solidFill>
          </a:endParaRPr>
        </a:p>
      </dgm:t>
    </dgm:pt>
    <dgm:pt modelId="{4076C1FD-3A6F-4E9E-AC11-AE126E122AA0}" type="parTrans" cxnId="{FA92A23C-011D-4AA9-B2DB-B486850D9AED}">
      <dgm:prSet/>
      <dgm:spPr/>
      <dgm:t>
        <a:bodyPr/>
        <a:lstStyle/>
        <a:p>
          <a:endParaRPr lang="pt-BR"/>
        </a:p>
      </dgm:t>
    </dgm:pt>
    <dgm:pt modelId="{9EF76F10-CA1D-4C18-8E3E-6C9F072CA90C}" type="sibTrans" cxnId="{FA92A23C-011D-4AA9-B2DB-B486850D9AED}">
      <dgm:prSet/>
      <dgm:spPr/>
      <dgm:t>
        <a:bodyPr/>
        <a:lstStyle/>
        <a:p>
          <a:endParaRPr lang="pt-BR"/>
        </a:p>
      </dgm:t>
    </dgm:pt>
    <dgm:pt modelId="{8940AEA1-2D8B-4639-94A2-D8D719E52E5B}">
      <dgm:prSet/>
      <dgm:spPr>
        <a:noFill/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pPr rtl="0"/>
          <a:r>
            <a:rPr lang="pt-BR" sz="1200" b="1" u="sng" dirty="0" smtClean="0">
              <a:solidFill>
                <a:schemeClr val="bg1"/>
              </a:solidFill>
            </a:rPr>
            <a:t>Apoio:</a:t>
          </a:r>
          <a:r>
            <a:rPr lang="pt-BR" sz="1200" b="1" dirty="0" smtClean="0">
              <a:solidFill>
                <a:schemeClr val="bg1"/>
              </a:solidFill>
            </a:rPr>
            <a:t> Justiça Federal, Cesut - Sefaz, CiaDocas e Bombeiros</a:t>
          </a:r>
          <a:endParaRPr lang="pt-BR" sz="1200" b="1" dirty="0">
            <a:solidFill>
              <a:schemeClr val="bg1"/>
            </a:solidFill>
          </a:endParaRPr>
        </a:p>
      </dgm:t>
    </dgm:pt>
    <dgm:pt modelId="{5C1144B5-83DE-4E1E-AAA7-E32194735552}" type="parTrans" cxnId="{D74569C6-DB3A-4E49-981F-965224F911AE}">
      <dgm:prSet/>
      <dgm:spPr/>
      <dgm:t>
        <a:bodyPr/>
        <a:lstStyle/>
        <a:p>
          <a:endParaRPr lang="pt-BR"/>
        </a:p>
      </dgm:t>
    </dgm:pt>
    <dgm:pt modelId="{CBFE235F-B865-43A2-B5CA-1105B8B13959}" type="sibTrans" cxnId="{D74569C6-DB3A-4E49-981F-965224F911AE}">
      <dgm:prSet/>
      <dgm:spPr/>
      <dgm:t>
        <a:bodyPr/>
        <a:lstStyle/>
        <a:p>
          <a:endParaRPr lang="pt-BR"/>
        </a:p>
      </dgm:t>
    </dgm:pt>
    <dgm:pt modelId="{3EF437FC-15C1-43CD-9BFF-1048EF3382C3}">
      <dgm:prSet/>
      <dgm:spPr>
        <a:noFill/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pPr rtl="0"/>
          <a:r>
            <a:rPr lang="pt-BR" sz="1200" b="1" u="sng" dirty="0" smtClean="0">
              <a:solidFill>
                <a:schemeClr val="bg1"/>
              </a:solidFill>
            </a:rPr>
            <a:t>Colaboração:</a:t>
          </a:r>
          <a:r>
            <a:rPr lang="pt-BR" sz="1200" b="1" dirty="0" smtClean="0">
              <a:solidFill>
                <a:schemeClr val="bg1"/>
              </a:solidFill>
            </a:rPr>
            <a:t> Secretarias de Esporte e Cultura de Fortaleza </a:t>
          </a:r>
          <a:endParaRPr lang="pt-BR" sz="1200" dirty="0">
            <a:solidFill>
              <a:schemeClr val="bg1"/>
            </a:solidFill>
          </a:endParaRPr>
        </a:p>
      </dgm:t>
    </dgm:pt>
    <dgm:pt modelId="{098AE76F-3725-43C2-8099-FD3CDE68EB77}" type="parTrans" cxnId="{04F22E23-EDE4-4047-87FB-883F5EAC4D09}">
      <dgm:prSet/>
      <dgm:spPr/>
      <dgm:t>
        <a:bodyPr/>
        <a:lstStyle/>
        <a:p>
          <a:endParaRPr lang="pt-BR"/>
        </a:p>
      </dgm:t>
    </dgm:pt>
    <dgm:pt modelId="{01E53922-2645-46C6-B3CA-39C47F3CB490}" type="sibTrans" cxnId="{04F22E23-EDE4-4047-87FB-883F5EAC4D09}">
      <dgm:prSet/>
      <dgm:spPr/>
      <dgm:t>
        <a:bodyPr/>
        <a:lstStyle/>
        <a:p>
          <a:endParaRPr lang="pt-BR"/>
        </a:p>
      </dgm:t>
    </dgm:pt>
    <dgm:pt modelId="{03BC5F65-6825-4B1B-906A-C38E5F85F546}" type="pres">
      <dgm:prSet presAssocID="{6D46D600-7410-4ED6-A112-500F7986FE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E51F319-52EC-4A8D-A910-877A6ACD9D35}" type="pres">
      <dgm:prSet presAssocID="{19C011A7-2724-4A37-85E6-898E528AA7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7BC247-C890-437C-A5F8-37C772A0BE65}" type="pres">
      <dgm:prSet presAssocID="{19C011A7-2724-4A37-85E6-898E528AA70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BD1340-E6A2-4884-8F7E-77A65445642C}" srcId="{6D46D600-7410-4ED6-A112-500F7986FEDE}" destId="{19C011A7-2724-4A37-85E6-898E528AA70D}" srcOrd="0" destOrd="0" parTransId="{315C0ACA-2078-4D63-95DC-9159DBCE26E5}" sibTransId="{298EAA16-62A4-4D82-ACA4-41CB41609DC1}"/>
    <dgm:cxn modelId="{D1BFAC00-8521-43A2-89C3-21E46CBCE44B}" type="presOf" srcId="{19C011A7-2724-4A37-85E6-898E528AA70D}" destId="{9E51F319-52EC-4A8D-A910-877A6ACD9D35}" srcOrd="0" destOrd="0" presId="urn:microsoft.com/office/officeart/2005/8/layout/vList2"/>
    <dgm:cxn modelId="{CF5CC647-9BA4-4677-A978-FC98E3B99D8E}" type="presOf" srcId="{3EF437FC-15C1-43CD-9BFF-1048EF3382C3}" destId="{537BC247-C890-437C-A5F8-37C772A0BE65}" srcOrd="0" destOrd="2" presId="urn:microsoft.com/office/officeart/2005/8/layout/vList2"/>
    <dgm:cxn modelId="{FA92A23C-011D-4AA9-B2DB-B486850D9AED}" srcId="{19C011A7-2724-4A37-85E6-898E528AA70D}" destId="{011817DF-7A0A-4F70-90D8-2C7E3F33C5DE}" srcOrd="0" destOrd="0" parTransId="{4076C1FD-3A6F-4E9E-AC11-AE126E122AA0}" sibTransId="{9EF76F10-CA1D-4C18-8E3E-6C9F072CA90C}"/>
    <dgm:cxn modelId="{D74569C6-DB3A-4E49-981F-965224F911AE}" srcId="{19C011A7-2724-4A37-85E6-898E528AA70D}" destId="{8940AEA1-2D8B-4639-94A2-D8D719E52E5B}" srcOrd="1" destOrd="0" parTransId="{5C1144B5-83DE-4E1E-AAA7-E32194735552}" sibTransId="{CBFE235F-B865-43A2-B5CA-1105B8B13959}"/>
    <dgm:cxn modelId="{04F22E23-EDE4-4047-87FB-883F5EAC4D09}" srcId="{19C011A7-2724-4A37-85E6-898E528AA70D}" destId="{3EF437FC-15C1-43CD-9BFF-1048EF3382C3}" srcOrd="2" destOrd="0" parTransId="{098AE76F-3725-43C2-8099-FD3CDE68EB77}" sibTransId="{01E53922-2645-46C6-B3CA-39C47F3CB490}"/>
    <dgm:cxn modelId="{5DA0FB71-3FB0-41DF-9CBC-781EB6D6DEEE}" type="presOf" srcId="{8940AEA1-2D8B-4639-94A2-D8D719E52E5B}" destId="{537BC247-C890-437C-A5F8-37C772A0BE65}" srcOrd="0" destOrd="1" presId="urn:microsoft.com/office/officeart/2005/8/layout/vList2"/>
    <dgm:cxn modelId="{5C8FD8B6-56EC-4A5F-956F-8DA6D1B8890F}" type="presOf" srcId="{6D46D600-7410-4ED6-A112-500F7986FEDE}" destId="{03BC5F65-6825-4B1B-906A-C38E5F85F546}" srcOrd="0" destOrd="0" presId="urn:microsoft.com/office/officeart/2005/8/layout/vList2"/>
    <dgm:cxn modelId="{41AF961C-EA84-42B4-AD57-57D76638A0F4}" type="presOf" srcId="{011817DF-7A0A-4F70-90D8-2C7E3F33C5DE}" destId="{537BC247-C890-437C-A5F8-37C772A0BE65}" srcOrd="0" destOrd="0" presId="urn:microsoft.com/office/officeart/2005/8/layout/vList2"/>
    <dgm:cxn modelId="{1F8DBA6C-EAE6-468D-9385-CBA70B42EC43}" type="presParOf" srcId="{03BC5F65-6825-4B1B-906A-C38E5F85F546}" destId="{9E51F319-52EC-4A8D-A910-877A6ACD9D35}" srcOrd="0" destOrd="0" presId="urn:microsoft.com/office/officeart/2005/8/layout/vList2"/>
    <dgm:cxn modelId="{25EB9C69-8663-4C61-9529-FBE5A43969A4}" type="presParOf" srcId="{03BC5F65-6825-4B1B-906A-C38E5F85F546}" destId="{537BC247-C890-437C-A5F8-37C772A0BE6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14C567E-70BD-4F34-83AE-6332389119A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40CB68-F809-434D-9B66-473FC192ABC8}">
      <dgm:prSet custT="1"/>
      <dgm:spPr>
        <a:noFill/>
      </dgm:spPr>
      <dgm:t>
        <a:bodyPr/>
        <a:lstStyle/>
        <a:p>
          <a:pPr algn="ctr"/>
          <a:r>
            <a:rPr lang="pt-BR" sz="3600" dirty="0" smtClean="0"/>
            <a:t>O que é?</a:t>
          </a:r>
          <a:endParaRPr lang="pt-BR" sz="3600" dirty="0"/>
        </a:p>
      </dgm:t>
    </dgm:pt>
    <dgm:pt modelId="{A2F68584-0547-45AC-940C-DF85CD9A6D54}" type="parTrans" cxnId="{125D2BFD-E2B8-417D-9EB7-7EEAE88DA99B}">
      <dgm:prSet/>
      <dgm:spPr/>
      <dgm:t>
        <a:bodyPr/>
        <a:lstStyle/>
        <a:p>
          <a:endParaRPr lang="pt-BR"/>
        </a:p>
      </dgm:t>
    </dgm:pt>
    <dgm:pt modelId="{69A27574-44FE-42BB-A553-441F11496558}" type="sibTrans" cxnId="{125D2BFD-E2B8-417D-9EB7-7EEAE88DA99B}">
      <dgm:prSet/>
      <dgm:spPr/>
      <dgm:t>
        <a:bodyPr/>
        <a:lstStyle/>
        <a:p>
          <a:endParaRPr lang="pt-BR"/>
        </a:p>
      </dgm:t>
    </dgm:pt>
    <dgm:pt modelId="{D9253F31-260D-40B7-9D95-267C50FA3EDD}">
      <dgm:prSet/>
      <dgm:spPr>
        <a:noFill/>
      </dgm:spPr>
      <dgm:t>
        <a:bodyPr/>
        <a:lstStyle/>
        <a:p>
          <a:pPr algn="just"/>
          <a:r>
            <a:rPr lang="pt-BR" dirty="0" smtClean="0">
              <a:solidFill>
                <a:schemeClr val="bg1"/>
              </a:solidFill>
            </a:rPr>
            <a:t>Programa instrumental do exercício da cidadania no contexto macroeconômico</a:t>
          </a:r>
          <a:endParaRPr lang="pt-BR" dirty="0">
            <a:solidFill>
              <a:schemeClr val="bg1"/>
            </a:solidFill>
          </a:endParaRPr>
        </a:p>
      </dgm:t>
    </dgm:pt>
    <dgm:pt modelId="{52A1CC59-0BDC-4197-AB08-30EC6DA0E674}" type="parTrans" cxnId="{2655B1CE-35BE-400B-AF20-E5A537D790AB}">
      <dgm:prSet/>
      <dgm:spPr/>
      <dgm:t>
        <a:bodyPr/>
        <a:lstStyle/>
        <a:p>
          <a:endParaRPr lang="pt-BR"/>
        </a:p>
      </dgm:t>
    </dgm:pt>
    <dgm:pt modelId="{E2D17260-54F4-4F14-ADB2-7371055157B6}" type="sibTrans" cxnId="{2655B1CE-35BE-400B-AF20-E5A537D790AB}">
      <dgm:prSet/>
      <dgm:spPr/>
      <dgm:t>
        <a:bodyPr/>
        <a:lstStyle/>
        <a:p>
          <a:endParaRPr lang="pt-BR"/>
        </a:p>
      </dgm:t>
    </dgm:pt>
    <dgm:pt modelId="{CCB9E2D5-D0C4-4657-8029-3573CF27237F}">
      <dgm:prSet/>
      <dgm:spPr>
        <a:noFill/>
      </dgm:spPr>
      <dgm:t>
        <a:bodyPr/>
        <a:lstStyle/>
        <a:p>
          <a:pPr algn="just"/>
          <a:r>
            <a:rPr lang="pt-BR" dirty="0" smtClean="0">
              <a:solidFill>
                <a:schemeClr val="bg1"/>
              </a:solidFill>
            </a:rPr>
            <a:t>Informar a origem e aplicação dos  recursos públicos e o funcionamento do complexo aduaneiro </a:t>
          </a:r>
          <a:endParaRPr lang="pt-BR" dirty="0">
            <a:solidFill>
              <a:schemeClr val="bg1"/>
            </a:solidFill>
          </a:endParaRPr>
        </a:p>
      </dgm:t>
    </dgm:pt>
    <dgm:pt modelId="{A0976DE7-7D0E-48EA-9785-564535D70498}" type="parTrans" cxnId="{75E010A9-6779-40A3-BFA8-57D35045F7C1}">
      <dgm:prSet/>
      <dgm:spPr/>
      <dgm:t>
        <a:bodyPr/>
        <a:lstStyle/>
        <a:p>
          <a:endParaRPr lang="pt-BR"/>
        </a:p>
      </dgm:t>
    </dgm:pt>
    <dgm:pt modelId="{2D9C1158-2F65-4973-8765-1EB25D71E065}" type="sibTrans" cxnId="{75E010A9-6779-40A3-BFA8-57D35045F7C1}">
      <dgm:prSet/>
      <dgm:spPr/>
      <dgm:t>
        <a:bodyPr/>
        <a:lstStyle/>
        <a:p>
          <a:endParaRPr lang="pt-BR"/>
        </a:p>
      </dgm:t>
    </dgm:pt>
    <dgm:pt modelId="{576199E7-917A-4590-8CFE-40F1BA0C02E6}">
      <dgm:prSet/>
      <dgm:spPr>
        <a:noFill/>
      </dgm:spPr>
      <dgm:t>
        <a:bodyPr/>
        <a:lstStyle/>
        <a:p>
          <a:pPr algn="just"/>
          <a:r>
            <a:rPr lang="pt-BR" dirty="0" smtClean="0">
              <a:solidFill>
                <a:schemeClr val="bg1"/>
              </a:solidFill>
            </a:rPr>
            <a:t>Conhecimento do Porto de Fortaleza</a:t>
          </a:r>
          <a:endParaRPr lang="pt-BR" dirty="0">
            <a:solidFill>
              <a:schemeClr val="bg1"/>
            </a:solidFill>
          </a:endParaRPr>
        </a:p>
      </dgm:t>
    </dgm:pt>
    <dgm:pt modelId="{AEE4E16B-F019-44E6-BA9B-38FEFE061105}" type="parTrans" cxnId="{4884216F-4376-4C20-B941-47C679973CAC}">
      <dgm:prSet/>
      <dgm:spPr/>
      <dgm:t>
        <a:bodyPr/>
        <a:lstStyle/>
        <a:p>
          <a:endParaRPr lang="pt-BR"/>
        </a:p>
      </dgm:t>
    </dgm:pt>
    <dgm:pt modelId="{2FF3E8E6-37AC-478C-9E48-94F5C936CFE7}" type="sibTrans" cxnId="{4884216F-4376-4C20-B941-47C679973CAC}">
      <dgm:prSet/>
      <dgm:spPr/>
      <dgm:t>
        <a:bodyPr/>
        <a:lstStyle/>
        <a:p>
          <a:endParaRPr lang="pt-BR"/>
        </a:p>
      </dgm:t>
    </dgm:pt>
    <dgm:pt modelId="{70448E1C-3296-41F6-A80F-0586E45D3026}">
      <dgm:prSet/>
      <dgm:spPr>
        <a:noFill/>
      </dgm:spPr>
      <dgm:t>
        <a:bodyPr/>
        <a:lstStyle/>
        <a:p>
          <a:pPr algn="just"/>
          <a:r>
            <a:rPr lang="pt-BR" dirty="0" smtClean="0">
              <a:solidFill>
                <a:schemeClr val="bg1"/>
              </a:solidFill>
            </a:rPr>
            <a:t>Facultar aos estudantes o conhecimento dos equipamentos públicos e estatais  </a:t>
          </a:r>
          <a:endParaRPr lang="pt-BR" dirty="0">
            <a:solidFill>
              <a:schemeClr val="bg1"/>
            </a:solidFill>
          </a:endParaRPr>
        </a:p>
      </dgm:t>
    </dgm:pt>
    <dgm:pt modelId="{A04DFD95-B802-4398-B10B-93B90A98F989}" type="parTrans" cxnId="{BF964C89-C0FB-4CEB-9724-13839A6233CD}">
      <dgm:prSet/>
      <dgm:spPr/>
      <dgm:t>
        <a:bodyPr/>
        <a:lstStyle/>
        <a:p>
          <a:endParaRPr lang="pt-BR"/>
        </a:p>
      </dgm:t>
    </dgm:pt>
    <dgm:pt modelId="{C77733F2-DADF-4448-B53D-53F718702459}" type="sibTrans" cxnId="{BF964C89-C0FB-4CEB-9724-13839A6233CD}">
      <dgm:prSet/>
      <dgm:spPr/>
      <dgm:t>
        <a:bodyPr/>
        <a:lstStyle/>
        <a:p>
          <a:endParaRPr lang="pt-BR"/>
        </a:p>
      </dgm:t>
    </dgm:pt>
    <dgm:pt modelId="{96819BF8-56A2-4DAA-B619-CE8885551B95}" type="pres">
      <dgm:prSet presAssocID="{214C567E-70BD-4F34-83AE-6332389119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FE4562-419E-45BD-9087-4BEFEDA88086}" type="pres">
      <dgm:prSet presAssocID="{A440CB68-F809-434D-9B66-473FC192ABC8}" presName="parentText" presStyleLbl="node1" presStyleIdx="0" presStyleCnt="1" custLinFactNeighborY="-781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085129-622F-40C6-8F62-CF9D502E3FC8}" type="pres">
      <dgm:prSet presAssocID="{A440CB68-F809-434D-9B66-473FC192AB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1F8E40-D872-4D73-9EA6-0E773ABEB5FC}" type="presOf" srcId="{70448E1C-3296-41F6-A80F-0586E45D3026}" destId="{B3085129-622F-40C6-8F62-CF9D502E3FC8}" srcOrd="0" destOrd="3" presId="urn:microsoft.com/office/officeart/2005/8/layout/vList2"/>
    <dgm:cxn modelId="{2655B1CE-35BE-400B-AF20-E5A537D790AB}" srcId="{A440CB68-F809-434D-9B66-473FC192ABC8}" destId="{D9253F31-260D-40B7-9D95-267C50FA3EDD}" srcOrd="0" destOrd="0" parTransId="{52A1CC59-0BDC-4197-AB08-30EC6DA0E674}" sibTransId="{E2D17260-54F4-4F14-ADB2-7371055157B6}"/>
    <dgm:cxn modelId="{A35DB327-05DA-49A1-B5BC-A97EBD6C282E}" type="presOf" srcId="{576199E7-917A-4590-8CFE-40F1BA0C02E6}" destId="{B3085129-622F-40C6-8F62-CF9D502E3FC8}" srcOrd="0" destOrd="2" presId="urn:microsoft.com/office/officeart/2005/8/layout/vList2"/>
    <dgm:cxn modelId="{132C009F-E7DC-496F-A837-7ABFDE35E190}" type="presOf" srcId="{CCB9E2D5-D0C4-4657-8029-3573CF27237F}" destId="{B3085129-622F-40C6-8F62-CF9D502E3FC8}" srcOrd="0" destOrd="1" presId="urn:microsoft.com/office/officeart/2005/8/layout/vList2"/>
    <dgm:cxn modelId="{4884216F-4376-4C20-B941-47C679973CAC}" srcId="{A440CB68-F809-434D-9B66-473FC192ABC8}" destId="{576199E7-917A-4590-8CFE-40F1BA0C02E6}" srcOrd="2" destOrd="0" parTransId="{AEE4E16B-F019-44E6-BA9B-38FEFE061105}" sibTransId="{2FF3E8E6-37AC-478C-9E48-94F5C936CFE7}"/>
    <dgm:cxn modelId="{BF964C89-C0FB-4CEB-9724-13839A6233CD}" srcId="{A440CB68-F809-434D-9B66-473FC192ABC8}" destId="{70448E1C-3296-41F6-A80F-0586E45D3026}" srcOrd="3" destOrd="0" parTransId="{A04DFD95-B802-4398-B10B-93B90A98F989}" sibTransId="{C77733F2-DADF-4448-B53D-53F718702459}"/>
    <dgm:cxn modelId="{85171671-E61A-46E1-A2CB-C8BA076F70BB}" type="presOf" srcId="{214C567E-70BD-4F34-83AE-6332389119AC}" destId="{96819BF8-56A2-4DAA-B619-CE8885551B95}" srcOrd="0" destOrd="0" presId="urn:microsoft.com/office/officeart/2005/8/layout/vList2"/>
    <dgm:cxn modelId="{C2EAAD75-056B-414F-86F5-85A7450C041A}" type="presOf" srcId="{D9253F31-260D-40B7-9D95-267C50FA3EDD}" destId="{B3085129-622F-40C6-8F62-CF9D502E3FC8}" srcOrd="0" destOrd="0" presId="urn:microsoft.com/office/officeart/2005/8/layout/vList2"/>
    <dgm:cxn modelId="{0886DCA3-A77C-4E94-8B1F-943FD512E58E}" type="presOf" srcId="{A440CB68-F809-434D-9B66-473FC192ABC8}" destId="{89FE4562-419E-45BD-9087-4BEFEDA88086}" srcOrd="0" destOrd="0" presId="urn:microsoft.com/office/officeart/2005/8/layout/vList2"/>
    <dgm:cxn modelId="{75E010A9-6779-40A3-BFA8-57D35045F7C1}" srcId="{A440CB68-F809-434D-9B66-473FC192ABC8}" destId="{CCB9E2D5-D0C4-4657-8029-3573CF27237F}" srcOrd="1" destOrd="0" parTransId="{A0976DE7-7D0E-48EA-9785-564535D70498}" sibTransId="{2D9C1158-2F65-4973-8765-1EB25D71E065}"/>
    <dgm:cxn modelId="{125D2BFD-E2B8-417D-9EB7-7EEAE88DA99B}" srcId="{214C567E-70BD-4F34-83AE-6332389119AC}" destId="{A440CB68-F809-434D-9B66-473FC192ABC8}" srcOrd="0" destOrd="0" parTransId="{A2F68584-0547-45AC-940C-DF85CD9A6D54}" sibTransId="{69A27574-44FE-42BB-A553-441F11496558}"/>
    <dgm:cxn modelId="{8D047F49-7D0C-4F6D-8E92-8E0BEBD872E9}" type="presParOf" srcId="{96819BF8-56A2-4DAA-B619-CE8885551B95}" destId="{89FE4562-419E-45BD-9087-4BEFEDA88086}" srcOrd="0" destOrd="0" presId="urn:microsoft.com/office/officeart/2005/8/layout/vList2"/>
    <dgm:cxn modelId="{2394DF9F-C59B-48DF-8C04-A7ACAF88AD76}" type="presParOf" srcId="{96819BF8-56A2-4DAA-B619-CE8885551B95}" destId="{B3085129-622F-40C6-8F62-CF9D502E3FC8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4B658A5-A93F-496D-B2A6-6B2BC9AA0E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C1F5C2-9D63-4907-8A2C-475771BD0960}">
      <dgm:prSet custT="1"/>
      <dgm:spPr>
        <a:noFill/>
      </dgm:spPr>
      <dgm:t>
        <a:bodyPr/>
        <a:lstStyle/>
        <a:p>
          <a:pPr algn="ctr" rtl="0"/>
          <a:r>
            <a:rPr lang="pt-BR" sz="4000" dirty="0" smtClean="0"/>
            <a:t>Farol da Cidadania </a:t>
          </a:r>
          <a:endParaRPr lang="pt-BR" sz="2900" dirty="0"/>
        </a:p>
      </dgm:t>
    </dgm:pt>
    <dgm:pt modelId="{4E08232E-0334-4A7A-9335-6AD81B9DA4CD}" type="parTrans" cxnId="{F7B2EF86-723D-43BD-8613-8465F6F0D6A7}">
      <dgm:prSet/>
      <dgm:spPr/>
      <dgm:t>
        <a:bodyPr/>
        <a:lstStyle/>
        <a:p>
          <a:endParaRPr lang="pt-BR"/>
        </a:p>
      </dgm:t>
    </dgm:pt>
    <dgm:pt modelId="{0DCA3BA5-2BFE-4312-ADE7-85C6F95F346A}" type="sibTrans" cxnId="{F7B2EF86-723D-43BD-8613-8465F6F0D6A7}">
      <dgm:prSet/>
      <dgm:spPr/>
      <dgm:t>
        <a:bodyPr/>
        <a:lstStyle/>
        <a:p>
          <a:endParaRPr lang="pt-BR"/>
        </a:p>
      </dgm:t>
    </dgm:pt>
    <dgm:pt modelId="{D4F8F6F5-A6BE-4D07-A08A-960C131ACFE6}" type="pres">
      <dgm:prSet presAssocID="{F4B658A5-A93F-496D-B2A6-6B2BC9AA0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EC9252-A753-4AD5-9035-96C2EEA8D3FA}" type="pres">
      <dgm:prSet presAssocID="{68C1F5C2-9D63-4907-8A2C-475771BD0960}" presName="parentText" presStyleLbl="node1" presStyleIdx="0" presStyleCnt="1" custLinFactNeighborY="11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57A448-C3F9-4769-BDE7-03A9B92140BE}" type="presOf" srcId="{68C1F5C2-9D63-4907-8A2C-475771BD0960}" destId="{B2EC9252-A753-4AD5-9035-96C2EEA8D3FA}" srcOrd="0" destOrd="0" presId="urn:microsoft.com/office/officeart/2005/8/layout/vList2"/>
    <dgm:cxn modelId="{9B9F4684-A962-471E-ABC1-1607CA555B87}" type="presOf" srcId="{F4B658A5-A93F-496D-B2A6-6B2BC9AA0E8E}" destId="{D4F8F6F5-A6BE-4D07-A08A-960C131ACFE6}" srcOrd="0" destOrd="0" presId="urn:microsoft.com/office/officeart/2005/8/layout/vList2"/>
    <dgm:cxn modelId="{F7B2EF86-723D-43BD-8613-8465F6F0D6A7}" srcId="{F4B658A5-A93F-496D-B2A6-6B2BC9AA0E8E}" destId="{68C1F5C2-9D63-4907-8A2C-475771BD0960}" srcOrd="0" destOrd="0" parTransId="{4E08232E-0334-4A7A-9335-6AD81B9DA4CD}" sibTransId="{0DCA3BA5-2BFE-4312-ADE7-85C6F95F346A}"/>
    <dgm:cxn modelId="{66A6EF81-CADE-48DA-A402-A378A5B12A28}" type="presParOf" srcId="{D4F8F6F5-A6BE-4D07-A08A-960C131ACFE6}" destId="{B2EC9252-A753-4AD5-9035-96C2EEA8D3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14C567E-70BD-4F34-83AE-6332389119A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40CB68-F809-434D-9B66-473FC192ABC8}">
      <dgm:prSet/>
      <dgm:spPr>
        <a:noFill/>
      </dgm:spPr>
      <dgm:t>
        <a:bodyPr/>
        <a:lstStyle/>
        <a:p>
          <a:pPr algn="ctr"/>
          <a:r>
            <a:rPr lang="pt-BR" dirty="0" smtClean="0"/>
            <a:t>Ações de Educação Fiscal</a:t>
          </a:r>
          <a:endParaRPr lang="pt-BR" dirty="0"/>
        </a:p>
      </dgm:t>
    </dgm:pt>
    <dgm:pt modelId="{A2F68584-0547-45AC-940C-DF85CD9A6D54}" type="parTrans" cxnId="{125D2BFD-E2B8-417D-9EB7-7EEAE88DA99B}">
      <dgm:prSet/>
      <dgm:spPr/>
      <dgm:t>
        <a:bodyPr/>
        <a:lstStyle/>
        <a:p>
          <a:endParaRPr lang="pt-BR"/>
        </a:p>
      </dgm:t>
    </dgm:pt>
    <dgm:pt modelId="{69A27574-44FE-42BB-A553-441F11496558}" type="sibTrans" cxnId="{125D2BFD-E2B8-417D-9EB7-7EEAE88DA99B}">
      <dgm:prSet/>
      <dgm:spPr/>
      <dgm:t>
        <a:bodyPr/>
        <a:lstStyle/>
        <a:p>
          <a:endParaRPr lang="pt-BR"/>
        </a:p>
      </dgm:t>
    </dgm:pt>
    <dgm:pt modelId="{D79DBF52-295F-44D5-9381-5253FD399D47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 Divulgação do Prêmio </a:t>
          </a:r>
          <a:r>
            <a:rPr lang="pt-BR" dirty="0" err="1" smtClean="0">
              <a:solidFill>
                <a:schemeClr val="bg1"/>
              </a:solidFill>
            </a:rPr>
            <a:t>Sefin</a:t>
          </a:r>
          <a:endParaRPr lang="pt-BR" dirty="0" smtClean="0">
            <a:solidFill>
              <a:schemeClr val="bg1"/>
            </a:solidFill>
          </a:endParaRPr>
        </a:p>
      </dgm:t>
    </dgm:pt>
    <dgm:pt modelId="{4201FA6C-C7D6-45FA-A2EA-5CE7545A62E7}" type="parTrans" cxnId="{A0D23B31-D8C1-4D7B-9A4A-7A438313C6DA}">
      <dgm:prSet/>
      <dgm:spPr/>
      <dgm:t>
        <a:bodyPr/>
        <a:lstStyle/>
        <a:p>
          <a:endParaRPr lang="pt-BR"/>
        </a:p>
      </dgm:t>
    </dgm:pt>
    <dgm:pt modelId="{4C3C7296-3123-4C18-AFFB-07891E3DE6D6}" type="sibTrans" cxnId="{A0D23B31-D8C1-4D7B-9A4A-7A438313C6DA}">
      <dgm:prSet/>
      <dgm:spPr/>
      <dgm:t>
        <a:bodyPr/>
        <a:lstStyle/>
        <a:p>
          <a:endParaRPr lang="pt-BR"/>
        </a:p>
      </dgm:t>
    </dgm:pt>
    <dgm:pt modelId="{4BC17110-B94E-4935-B49E-93700AE0AB0F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 Formação professores </a:t>
          </a:r>
        </a:p>
      </dgm:t>
    </dgm:pt>
    <dgm:pt modelId="{D1597AA3-687F-4147-8752-A8D358CB2855}" type="parTrans" cxnId="{DD76F125-D7B2-4C78-AD38-6FDE947BD20B}">
      <dgm:prSet/>
      <dgm:spPr/>
      <dgm:t>
        <a:bodyPr/>
        <a:lstStyle/>
        <a:p>
          <a:endParaRPr lang="pt-BR"/>
        </a:p>
      </dgm:t>
    </dgm:pt>
    <dgm:pt modelId="{35BD5130-A29E-4C31-ACC2-EEFFB99D220D}" type="sibTrans" cxnId="{DD76F125-D7B2-4C78-AD38-6FDE947BD20B}">
      <dgm:prSet/>
      <dgm:spPr/>
      <dgm:t>
        <a:bodyPr/>
        <a:lstStyle/>
        <a:p>
          <a:endParaRPr lang="pt-BR"/>
        </a:p>
      </dgm:t>
    </dgm:pt>
    <dgm:pt modelId="{94D3BC86-1CED-460F-8DA1-4A2E9A4EA961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Palestras com  os pais</a:t>
          </a:r>
        </a:p>
      </dgm:t>
    </dgm:pt>
    <dgm:pt modelId="{F5F099D9-3E43-4D92-9474-F003805912EB}" type="parTrans" cxnId="{3672631C-6EB3-4432-87DC-FBB60E79879C}">
      <dgm:prSet/>
      <dgm:spPr/>
      <dgm:t>
        <a:bodyPr/>
        <a:lstStyle/>
        <a:p>
          <a:endParaRPr lang="pt-BR"/>
        </a:p>
      </dgm:t>
    </dgm:pt>
    <dgm:pt modelId="{57F12E4B-D5A0-4F96-A5A9-526D4AD170F4}" type="sibTrans" cxnId="{3672631C-6EB3-4432-87DC-FBB60E79879C}">
      <dgm:prSet/>
      <dgm:spPr/>
      <dgm:t>
        <a:bodyPr/>
        <a:lstStyle/>
        <a:p>
          <a:endParaRPr lang="pt-BR"/>
        </a:p>
      </dgm:t>
    </dgm:pt>
    <dgm:pt modelId="{B3323B4A-54DE-4EA1-93A7-68F16FCEE8E5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 Visitas: Alfândega e Porto do </a:t>
          </a:r>
          <a:r>
            <a:rPr lang="pt-BR" dirty="0" err="1" smtClean="0">
              <a:solidFill>
                <a:schemeClr val="bg1"/>
              </a:solidFill>
            </a:rPr>
            <a:t>Mucuripe</a:t>
          </a:r>
          <a:endParaRPr lang="pt-BR" dirty="0" smtClean="0">
            <a:solidFill>
              <a:schemeClr val="bg1"/>
            </a:solidFill>
          </a:endParaRPr>
        </a:p>
      </dgm:t>
    </dgm:pt>
    <dgm:pt modelId="{71B3E5CF-0041-4D44-A4AE-B1364797EAEA}" type="parTrans" cxnId="{7BE6BBA6-1DD4-405D-A152-D63B91AF346C}">
      <dgm:prSet/>
      <dgm:spPr/>
      <dgm:t>
        <a:bodyPr/>
        <a:lstStyle/>
        <a:p>
          <a:endParaRPr lang="pt-BR"/>
        </a:p>
      </dgm:t>
    </dgm:pt>
    <dgm:pt modelId="{20527876-1F90-4BB4-81FE-24A102ABDE75}" type="sibTrans" cxnId="{7BE6BBA6-1DD4-405D-A152-D63B91AF346C}">
      <dgm:prSet/>
      <dgm:spPr/>
      <dgm:t>
        <a:bodyPr/>
        <a:lstStyle/>
        <a:p>
          <a:endParaRPr lang="pt-BR"/>
        </a:p>
      </dgm:t>
    </dgm:pt>
    <dgm:pt modelId="{BB4E8C01-E231-4F21-A79C-8EB5E96D9B65}">
      <dgm:prSet/>
      <dgm:spPr/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 Jogos recreativos – Parcerias Clubes Sociais</a:t>
          </a:r>
        </a:p>
      </dgm:t>
    </dgm:pt>
    <dgm:pt modelId="{04C7EEE8-BE36-49E0-9C67-EC30A1645DDE}" type="parTrans" cxnId="{5AA84DAB-4851-4889-9F38-F30BA8E56F3B}">
      <dgm:prSet/>
      <dgm:spPr/>
      <dgm:t>
        <a:bodyPr/>
        <a:lstStyle/>
        <a:p>
          <a:endParaRPr lang="pt-BR"/>
        </a:p>
      </dgm:t>
    </dgm:pt>
    <dgm:pt modelId="{02FE1914-2D08-4689-A0E7-7C35BA323753}" type="sibTrans" cxnId="{5AA84DAB-4851-4889-9F38-F30BA8E56F3B}">
      <dgm:prSet/>
      <dgm:spPr/>
      <dgm:t>
        <a:bodyPr/>
        <a:lstStyle/>
        <a:p>
          <a:endParaRPr lang="pt-BR"/>
        </a:p>
      </dgm:t>
    </dgm:pt>
    <dgm:pt modelId="{E925FAD5-4F8A-430F-868C-ACD3040F06A3}">
      <dgm:prSet/>
      <dgm:spPr/>
      <dgm:t>
        <a:bodyPr/>
        <a:lstStyle/>
        <a:p>
          <a:endParaRPr lang="pt-BR" dirty="0" smtClean="0">
            <a:solidFill>
              <a:schemeClr val="bg1"/>
            </a:solidFill>
          </a:endParaRPr>
        </a:p>
      </dgm:t>
    </dgm:pt>
    <dgm:pt modelId="{7AF9A075-5078-4860-9660-A716549C0DD4}" type="parTrans" cxnId="{96D879F4-31DE-41BD-BCA7-B08FB613694D}">
      <dgm:prSet/>
      <dgm:spPr/>
      <dgm:t>
        <a:bodyPr/>
        <a:lstStyle/>
        <a:p>
          <a:endParaRPr lang="pt-BR"/>
        </a:p>
      </dgm:t>
    </dgm:pt>
    <dgm:pt modelId="{8491449A-1124-49CA-9B11-CC467C26AE9D}" type="sibTrans" cxnId="{96D879F4-31DE-41BD-BCA7-B08FB613694D}">
      <dgm:prSet/>
      <dgm:spPr/>
      <dgm:t>
        <a:bodyPr/>
        <a:lstStyle/>
        <a:p>
          <a:endParaRPr lang="pt-BR"/>
        </a:p>
      </dgm:t>
    </dgm:pt>
    <dgm:pt modelId="{96819BF8-56A2-4DAA-B619-CE8885551B95}" type="pres">
      <dgm:prSet presAssocID="{214C567E-70BD-4F34-83AE-6332389119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FE4562-419E-45BD-9087-4BEFEDA88086}" type="pres">
      <dgm:prSet presAssocID="{A440CB68-F809-434D-9B66-473FC192ABC8}" presName="parentText" presStyleLbl="node1" presStyleIdx="0" presStyleCnt="1" custLinFactNeighborY="-781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085129-622F-40C6-8F62-CF9D502E3FC8}" type="pres">
      <dgm:prSet presAssocID="{A440CB68-F809-434D-9B66-473FC192AB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275EAE-4C0B-4F06-B877-11333C430583}" type="presOf" srcId="{4BC17110-B94E-4935-B49E-93700AE0AB0F}" destId="{B3085129-622F-40C6-8F62-CF9D502E3FC8}" srcOrd="0" destOrd="1" presId="urn:microsoft.com/office/officeart/2005/8/layout/vList2"/>
    <dgm:cxn modelId="{A0D23B31-D8C1-4D7B-9A4A-7A438313C6DA}" srcId="{A440CB68-F809-434D-9B66-473FC192ABC8}" destId="{D79DBF52-295F-44D5-9381-5253FD399D47}" srcOrd="0" destOrd="0" parTransId="{4201FA6C-C7D6-45FA-A2EA-5CE7545A62E7}" sibTransId="{4C3C7296-3123-4C18-AFFB-07891E3DE6D6}"/>
    <dgm:cxn modelId="{80216923-9540-41A9-B833-6802155EF9F4}" type="presOf" srcId="{214C567E-70BD-4F34-83AE-6332389119AC}" destId="{96819BF8-56A2-4DAA-B619-CE8885551B95}" srcOrd="0" destOrd="0" presId="urn:microsoft.com/office/officeart/2005/8/layout/vList2"/>
    <dgm:cxn modelId="{125D2BFD-E2B8-417D-9EB7-7EEAE88DA99B}" srcId="{214C567E-70BD-4F34-83AE-6332389119AC}" destId="{A440CB68-F809-434D-9B66-473FC192ABC8}" srcOrd="0" destOrd="0" parTransId="{A2F68584-0547-45AC-940C-DF85CD9A6D54}" sibTransId="{69A27574-44FE-42BB-A553-441F11496558}"/>
    <dgm:cxn modelId="{96D879F4-31DE-41BD-BCA7-B08FB613694D}" srcId="{A440CB68-F809-434D-9B66-473FC192ABC8}" destId="{E925FAD5-4F8A-430F-868C-ACD3040F06A3}" srcOrd="5" destOrd="0" parTransId="{7AF9A075-5078-4860-9660-A716549C0DD4}" sibTransId="{8491449A-1124-49CA-9B11-CC467C26AE9D}"/>
    <dgm:cxn modelId="{5AA84DAB-4851-4889-9F38-F30BA8E56F3B}" srcId="{A440CB68-F809-434D-9B66-473FC192ABC8}" destId="{BB4E8C01-E231-4F21-A79C-8EB5E96D9B65}" srcOrd="4" destOrd="0" parTransId="{04C7EEE8-BE36-49E0-9C67-EC30A1645DDE}" sibTransId="{02FE1914-2D08-4689-A0E7-7C35BA323753}"/>
    <dgm:cxn modelId="{FABE2AB9-3E38-474E-B495-C36F2F5134D0}" type="presOf" srcId="{A440CB68-F809-434D-9B66-473FC192ABC8}" destId="{89FE4562-419E-45BD-9087-4BEFEDA88086}" srcOrd="0" destOrd="0" presId="urn:microsoft.com/office/officeart/2005/8/layout/vList2"/>
    <dgm:cxn modelId="{DD76F125-D7B2-4C78-AD38-6FDE947BD20B}" srcId="{A440CB68-F809-434D-9B66-473FC192ABC8}" destId="{4BC17110-B94E-4935-B49E-93700AE0AB0F}" srcOrd="1" destOrd="0" parTransId="{D1597AA3-687F-4147-8752-A8D358CB2855}" sibTransId="{35BD5130-A29E-4C31-ACC2-EEFFB99D220D}"/>
    <dgm:cxn modelId="{3672631C-6EB3-4432-87DC-FBB60E79879C}" srcId="{A440CB68-F809-434D-9B66-473FC192ABC8}" destId="{94D3BC86-1CED-460F-8DA1-4A2E9A4EA961}" srcOrd="2" destOrd="0" parTransId="{F5F099D9-3E43-4D92-9474-F003805912EB}" sibTransId="{57F12E4B-D5A0-4F96-A5A9-526D4AD170F4}"/>
    <dgm:cxn modelId="{C04C2C63-E1D1-4B19-B17E-61F9F0170825}" type="presOf" srcId="{BB4E8C01-E231-4F21-A79C-8EB5E96D9B65}" destId="{B3085129-622F-40C6-8F62-CF9D502E3FC8}" srcOrd="0" destOrd="4" presId="urn:microsoft.com/office/officeart/2005/8/layout/vList2"/>
    <dgm:cxn modelId="{7BE6BBA6-1DD4-405D-A152-D63B91AF346C}" srcId="{A440CB68-F809-434D-9B66-473FC192ABC8}" destId="{B3323B4A-54DE-4EA1-93A7-68F16FCEE8E5}" srcOrd="3" destOrd="0" parTransId="{71B3E5CF-0041-4D44-A4AE-B1364797EAEA}" sibTransId="{20527876-1F90-4BB4-81FE-24A102ABDE75}"/>
    <dgm:cxn modelId="{3F1F500B-EAE3-4AED-B6C3-5635624BFE56}" type="presOf" srcId="{B3323B4A-54DE-4EA1-93A7-68F16FCEE8E5}" destId="{B3085129-622F-40C6-8F62-CF9D502E3FC8}" srcOrd="0" destOrd="3" presId="urn:microsoft.com/office/officeart/2005/8/layout/vList2"/>
    <dgm:cxn modelId="{DA5DCEE2-7D7C-4B18-9B8F-145FB558C72D}" type="presOf" srcId="{D79DBF52-295F-44D5-9381-5253FD399D47}" destId="{B3085129-622F-40C6-8F62-CF9D502E3FC8}" srcOrd="0" destOrd="0" presId="urn:microsoft.com/office/officeart/2005/8/layout/vList2"/>
    <dgm:cxn modelId="{186DABE1-6824-4F58-AB5D-843CBB3C4CB1}" type="presOf" srcId="{E925FAD5-4F8A-430F-868C-ACD3040F06A3}" destId="{B3085129-622F-40C6-8F62-CF9D502E3FC8}" srcOrd="0" destOrd="5" presId="urn:microsoft.com/office/officeart/2005/8/layout/vList2"/>
    <dgm:cxn modelId="{506B954F-7CE2-4164-BA6A-C27C42F8A22D}" type="presOf" srcId="{94D3BC86-1CED-460F-8DA1-4A2E9A4EA961}" destId="{B3085129-622F-40C6-8F62-CF9D502E3FC8}" srcOrd="0" destOrd="2" presId="urn:microsoft.com/office/officeart/2005/8/layout/vList2"/>
    <dgm:cxn modelId="{8DBA27A0-F1BE-474E-98E1-15EC17812002}" type="presParOf" srcId="{96819BF8-56A2-4DAA-B619-CE8885551B95}" destId="{89FE4562-419E-45BD-9087-4BEFEDA88086}" srcOrd="0" destOrd="0" presId="urn:microsoft.com/office/officeart/2005/8/layout/vList2"/>
    <dgm:cxn modelId="{A5F22527-D15E-4A84-9D9A-776FEE04A49B}" type="presParOf" srcId="{96819BF8-56A2-4DAA-B619-CE8885551B95}" destId="{B3085129-622F-40C6-8F62-CF9D502E3FC8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6BD6F2-C5C3-41F3-9DAA-F5B12B539118}">
      <dgm:prSet custT="1"/>
      <dgm:spPr/>
      <dgm:t>
        <a:bodyPr/>
        <a:lstStyle/>
        <a:p>
          <a:pPr rtl="0"/>
          <a:r>
            <a:rPr lang="pt-BR" sz="3600" dirty="0" smtClean="0"/>
            <a:t>2013</a:t>
          </a:r>
          <a:endParaRPr lang="pt-BR" sz="3600" dirty="0"/>
        </a:p>
      </dgm:t>
    </dgm:pt>
    <dgm:pt modelId="{9EF58AB9-7A83-42B6-B37A-E5AA671446CA}" type="parTrans" cxnId="{DDB797D4-CDF8-49E1-A571-86A36C415823}">
      <dgm:prSet/>
      <dgm:spPr/>
      <dgm:t>
        <a:bodyPr/>
        <a:lstStyle/>
        <a:p>
          <a:endParaRPr lang="pt-BR"/>
        </a:p>
      </dgm:t>
    </dgm:pt>
    <dgm:pt modelId="{A0B72339-1745-49A9-9266-0F9BBA2118D5}" type="sibTrans" cxnId="{DDB797D4-CDF8-49E1-A571-86A36C415823}">
      <dgm:prSet/>
      <dgm:spPr/>
      <dgm:t>
        <a:bodyPr/>
        <a:lstStyle/>
        <a:p>
          <a:endParaRPr lang="pt-BR"/>
        </a:p>
      </dgm:t>
    </dgm:pt>
    <dgm:pt modelId="{FD8DD02A-462D-4FE9-B37C-FE1CC6C7F69F}">
      <dgm:prSet custT="1"/>
      <dgm:spPr/>
      <dgm:t>
        <a:bodyPr/>
        <a:lstStyle/>
        <a:p>
          <a:pPr rtl="0"/>
          <a:r>
            <a:rPr lang="pt-BR" sz="2000" dirty="0" smtClean="0"/>
            <a:t>Reformular o Prêmio </a:t>
          </a:r>
          <a:r>
            <a:rPr lang="pt-BR" sz="2000" dirty="0" err="1" smtClean="0"/>
            <a:t>Sefin</a:t>
          </a:r>
          <a:r>
            <a:rPr lang="pt-BR" sz="2000" dirty="0" smtClean="0"/>
            <a:t> – 7ª edição</a:t>
          </a:r>
          <a:endParaRPr lang="pt-BR" sz="2000" dirty="0"/>
        </a:p>
      </dgm:t>
    </dgm:pt>
    <dgm:pt modelId="{2815EFC9-6F1E-44CB-A776-541450CEC7F5}" type="parTrans" cxnId="{6BD949C7-19D3-4789-9B0D-C970FC0A452B}">
      <dgm:prSet/>
      <dgm:spPr/>
      <dgm:t>
        <a:bodyPr/>
        <a:lstStyle/>
        <a:p>
          <a:endParaRPr lang="pt-BR"/>
        </a:p>
      </dgm:t>
    </dgm:pt>
    <dgm:pt modelId="{AF33DD63-C69C-41AB-9A92-209E193EA16D}" type="sibTrans" cxnId="{6BD949C7-19D3-4789-9B0D-C970FC0A452B}">
      <dgm:prSet/>
      <dgm:spPr/>
      <dgm:t>
        <a:bodyPr/>
        <a:lstStyle/>
        <a:p>
          <a:endParaRPr lang="pt-BR"/>
        </a:p>
      </dgm:t>
    </dgm:pt>
    <dgm:pt modelId="{E493CDC4-037C-4229-B585-4C3195DA0822}">
      <dgm:prSet custT="1"/>
      <dgm:spPr/>
      <dgm:t>
        <a:bodyPr/>
        <a:lstStyle/>
        <a:p>
          <a:pPr rtl="0"/>
          <a:r>
            <a:rPr lang="pt-BR" sz="2000" dirty="0" smtClean="0"/>
            <a:t>Oficina com os professores </a:t>
          </a:r>
          <a:endParaRPr lang="pt-BR" sz="2000" dirty="0"/>
        </a:p>
      </dgm:t>
    </dgm:pt>
    <dgm:pt modelId="{D83D335C-2B6B-401B-AA91-02DA6623190E}" type="parTrans" cxnId="{B2410753-8D90-476C-8500-04C5839DF146}">
      <dgm:prSet/>
      <dgm:spPr/>
    </dgm:pt>
    <dgm:pt modelId="{A195F3E2-78EB-42BC-84BB-6A4C41306D1B}" type="sibTrans" cxnId="{B2410753-8D90-476C-8500-04C5839DF146}">
      <dgm:prSet/>
      <dgm:spPr/>
    </dgm:pt>
    <dgm:pt modelId="{E5343338-F3F8-476B-A86F-2A7534D1C33E}">
      <dgm:prSet custT="1"/>
      <dgm:spPr/>
      <dgm:t>
        <a:bodyPr/>
        <a:lstStyle/>
        <a:p>
          <a:pPr rtl="0"/>
          <a:r>
            <a:rPr lang="pt-BR" sz="2000" dirty="0" smtClean="0"/>
            <a:t>Secretaria de Educação do Município: parceria</a:t>
          </a:r>
          <a:endParaRPr lang="pt-BR" sz="2000" dirty="0"/>
        </a:p>
      </dgm:t>
    </dgm:pt>
    <dgm:pt modelId="{5517F92F-8189-48A9-9438-F640C46012C2}" type="parTrans" cxnId="{D753F1D6-2A01-41A0-94CD-BF20BBA96C88}">
      <dgm:prSet/>
      <dgm:spPr/>
    </dgm:pt>
    <dgm:pt modelId="{BAED9801-A773-498D-8208-BF8A79FB3F3E}" type="sibTrans" cxnId="{D753F1D6-2A01-41A0-94CD-BF20BBA96C88}">
      <dgm:prSet/>
      <dgm:spPr/>
    </dgm:pt>
    <dgm:pt modelId="{08E304A0-0AD9-4259-A3D8-2339B8E814CF}">
      <dgm:prSet custT="1"/>
      <dgm:spPr/>
      <dgm:t>
        <a:bodyPr/>
        <a:lstStyle/>
        <a:p>
          <a:pPr rtl="0"/>
          <a:r>
            <a:rPr lang="pt-BR" sz="2000" dirty="0" smtClean="0"/>
            <a:t>Linhas de pesquisa nas Universidades: TCC </a:t>
          </a:r>
          <a:endParaRPr lang="pt-BR" sz="2000" dirty="0"/>
        </a:p>
      </dgm:t>
    </dgm:pt>
    <dgm:pt modelId="{CA8B6FD3-B530-431D-85EA-57B4DE87C33E}" type="parTrans" cxnId="{4B8C8471-2243-46A4-B304-82D1397806D2}">
      <dgm:prSet/>
      <dgm:spPr/>
    </dgm:pt>
    <dgm:pt modelId="{F8DE5C51-AC95-4945-A5ED-60D582CC3A6A}" type="sibTrans" cxnId="{4B8C8471-2243-46A4-B304-82D1397806D2}">
      <dgm:prSet/>
      <dgm:spPr/>
    </dgm:pt>
    <dgm:pt modelId="{F24AA480-80AA-4706-8737-01B359227F70}">
      <dgm:prSet custT="1"/>
      <dgm:spPr/>
      <dgm:t>
        <a:bodyPr/>
        <a:lstStyle/>
        <a:p>
          <a:pPr rtl="0"/>
          <a:endParaRPr lang="pt-BR" sz="2000" dirty="0"/>
        </a:p>
      </dgm:t>
    </dgm:pt>
    <dgm:pt modelId="{F2D2A034-5ED7-452A-8DB5-FCBB1296E41F}" type="parTrans" cxnId="{BBC9017C-4512-47FC-94D7-67E295703853}">
      <dgm:prSet/>
      <dgm:spPr/>
    </dgm:pt>
    <dgm:pt modelId="{C1D080D7-7CA1-4D47-BB5C-D5EB35CB5303}" type="sibTrans" cxnId="{BBC9017C-4512-47FC-94D7-67E295703853}">
      <dgm:prSet/>
      <dgm:spPr/>
    </dgm:pt>
    <dgm:pt modelId="{02413F4E-2B0B-4DD6-B708-C4B6394BA3F8}">
      <dgm:prSet custT="1"/>
      <dgm:spPr/>
      <dgm:t>
        <a:bodyPr/>
        <a:lstStyle/>
        <a:p>
          <a:pPr rtl="0"/>
          <a:r>
            <a:rPr lang="pt-BR" sz="2000" smtClean="0"/>
            <a:t>Novas </a:t>
          </a:r>
          <a:r>
            <a:rPr lang="pt-BR" sz="2000" dirty="0" smtClean="0"/>
            <a:t>diretoras: sensibilização</a:t>
          </a:r>
          <a:endParaRPr lang="pt-BR" sz="2000" dirty="0"/>
        </a:p>
      </dgm:t>
    </dgm:pt>
    <dgm:pt modelId="{F9B8B88B-04F0-427E-8FC6-BEDDAE7C7B8B}" type="parTrans" cxnId="{EAC5BEBD-2C49-4535-8DF7-508FAAC7B9E6}">
      <dgm:prSet/>
      <dgm:spPr/>
    </dgm:pt>
    <dgm:pt modelId="{73876073-03BB-4E3C-9D31-EA20DF76C701}" type="sibTrans" cxnId="{EAC5BEBD-2C49-4535-8DF7-508FAAC7B9E6}">
      <dgm:prSet/>
      <dgm:spPr/>
    </dgm:pt>
    <dgm:pt modelId="{45F73B0A-D30B-441F-B679-CA91CA142C81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A87289-C927-4B8F-B0FD-9A364CFFE78E}" type="pres">
      <dgm:prSet presAssocID="{706BD6F2-C5C3-41F3-9DAA-F5B12B539118}" presName="parentLin" presStyleCnt="0"/>
      <dgm:spPr/>
    </dgm:pt>
    <dgm:pt modelId="{1F0E11BF-1F4C-4055-9872-D681EDE341C0}" type="pres">
      <dgm:prSet presAssocID="{706BD6F2-C5C3-41F3-9DAA-F5B12B539118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38D2E85B-92FA-44B6-9C04-9F3E26F09596}" type="pres">
      <dgm:prSet presAssocID="{706BD6F2-C5C3-41F3-9DAA-F5B12B539118}" presName="parentText" presStyleLbl="node1" presStyleIdx="0" presStyleCnt="1" custScaleY="4959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A8E57-6A3F-45AC-B1C8-641AA2BA0D6C}" type="pres">
      <dgm:prSet presAssocID="{706BD6F2-C5C3-41F3-9DAA-F5B12B539118}" presName="negativeSpace" presStyleCnt="0"/>
      <dgm:spPr/>
    </dgm:pt>
    <dgm:pt modelId="{020EABF9-D0C5-4C7B-A83F-9138EED34145}" type="pres">
      <dgm:prSet presAssocID="{706BD6F2-C5C3-41F3-9DAA-F5B12B53911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DD3F0F-060B-4474-B61C-CCEB24393413}" type="presOf" srcId="{FD8DD02A-462D-4FE9-B37C-FE1CC6C7F69F}" destId="{020EABF9-D0C5-4C7B-A83F-9138EED34145}" srcOrd="0" destOrd="0" presId="urn:microsoft.com/office/officeart/2005/8/layout/list1"/>
    <dgm:cxn modelId="{B782A9AF-CCE2-4383-916F-8802A9C4EF0B}" type="presOf" srcId="{6217DD73-ACA8-4CD1-877C-03095E807752}" destId="{45F73B0A-D30B-441F-B679-CA91CA142C81}" srcOrd="0" destOrd="0" presId="urn:microsoft.com/office/officeart/2005/8/layout/list1"/>
    <dgm:cxn modelId="{E13D74A8-573B-43A8-A565-25D5AE6EEB3E}" type="presOf" srcId="{E493CDC4-037C-4229-B585-4C3195DA0822}" destId="{020EABF9-D0C5-4C7B-A83F-9138EED34145}" srcOrd="0" destOrd="1" presId="urn:microsoft.com/office/officeart/2005/8/layout/list1"/>
    <dgm:cxn modelId="{EAC5BEBD-2C49-4535-8DF7-508FAAC7B9E6}" srcId="{706BD6F2-C5C3-41F3-9DAA-F5B12B539118}" destId="{02413F4E-2B0B-4DD6-B708-C4B6394BA3F8}" srcOrd="3" destOrd="0" parTransId="{F9B8B88B-04F0-427E-8FC6-BEDDAE7C7B8B}" sibTransId="{73876073-03BB-4E3C-9D31-EA20DF76C701}"/>
    <dgm:cxn modelId="{44BC4678-0781-4619-B0A4-CABA595B56EE}" type="presOf" srcId="{706BD6F2-C5C3-41F3-9DAA-F5B12B539118}" destId="{38D2E85B-92FA-44B6-9C04-9F3E26F09596}" srcOrd="1" destOrd="0" presId="urn:microsoft.com/office/officeart/2005/8/layout/list1"/>
    <dgm:cxn modelId="{2F02310D-CA2A-4CDA-93BF-1F82F34A386E}" type="presOf" srcId="{02413F4E-2B0B-4DD6-B708-C4B6394BA3F8}" destId="{020EABF9-D0C5-4C7B-A83F-9138EED34145}" srcOrd="0" destOrd="3" presId="urn:microsoft.com/office/officeart/2005/8/layout/list1"/>
    <dgm:cxn modelId="{D753F1D6-2A01-41A0-94CD-BF20BBA96C88}" srcId="{706BD6F2-C5C3-41F3-9DAA-F5B12B539118}" destId="{E5343338-F3F8-476B-A86F-2A7534D1C33E}" srcOrd="2" destOrd="0" parTransId="{5517F92F-8189-48A9-9438-F640C46012C2}" sibTransId="{BAED9801-A773-498D-8208-BF8A79FB3F3E}"/>
    <dgm:cxn modelId="{6BD949C7-19D3-4789-9B0D-C970FC0A452B}" srcId="{706BD6F2-C5C3-41F3-9DAA-F5B12B539118}" destId="{FD8DD02A-462D-4FE9-B37C-FE1CC6C7F69F}" srcOrd="0" destOrd="0" parTransId="{2815EFC9-6F1E-44CB-A776-541450CEC7F5}" sibTransId="{AF33DD63-C69C-41AB-9A92-209E193EA16D}"/>
    <dgm:cxn modelId="{B2410753-8D90-476C-8500-04C5839DF146}" srcId="{706BD6F2-C5C3-41F3-9DAA-F5B12B539118}" destId="{E493CDC4-037C-4229-B585-4C3195DA0822}" srcOrd="1" destOrd="0" parTransId="{D83D335C-2B6B-401B-AA91-02DA6623190E}" sibTransId="{A195F3E2-78EB-42BC-84BB-6A4C41306D1B}"/>
    <dgm:cxn modelId="{4B8C8471-2243-46A4-B304-82D1397806D2}" srcId="{706BD6F2-C5C3-41F3-9DAA-F5B12B539118}" destId="{08E304A0-0AD9-4259-A3D8-2339B8E814CF}" srcOrd="4" destOrd="0" parTransId="{CA8B6FD3-B530-431D-85EA-57B4DE87C33E}" sibTransId="{F8DE5C51-AC95-4945-A5ED-60D582CC3A6A}"/>
    <dgm:cxn modelId="{A4BF0FDB-6CFC-444A-8085-257F127C583C}" type="presOf" srcId="{F24AA480-80AA-4706-8737-01B359227F70}" destId="{020EABF9-D0C5-4C7B-A83F-9138EED34145}" srcOrd="0" destOrd="5" presId="urn:microsoft.com/office/officeart/2005/8/layout/list1"/>
    <dgm:cxn modelId="{BBC9017C-4512-47FC-94D7-67E295703853}" srcId="{706BD6F2-C5C3-41F3-9DAA-F5B12B539118}" destId="{F24AA480-80AA-4706-8737-01B359227F70}" srcOrd="5" destOrd="0" parTransId="{F2D2A034-5ED7-452A-8DB5-FCBB1296E41F}" sibTransId="{C1D080D7-7CA1-4D47-BB5C-D5EB35CB5303}"/>
    <dgm:cxn modelId="{5F0CF64C-B0BC-4456-B9EF-0019E59EC780}" type="presOf" srcId="{08E304A0-0AD9-4259-A3D8-2339B8E814CF}" destId="{020EABF9-D0C5-4C7B-A83F-9138EED34145}" srcOrd="0" destOrd="4" presId="urn:microsoft.com/office/officeart/2005/8/layout/list1"/>
    <dgm:cxn modelId="{8D4AAEB6-1778-408E-8FF1-B18F006DC78D}" type="presOf" srcId="{706BD6F2-C5C3-41F3-9DAA-F5B12B539118}" destId="{1F0E11BF-1F4C-4055-9872-D681EDE341C0}" srcOrd="0" destOrd="0" presId="urn:microsoft.com/office/officeart/2005/8/layout/list1"/>
    <dgm:cxn modelId="{DDB797D4-CDF8-49E1-A571-86A36C415823}" srcId="{6217DD73-ACA8-4CD1-877C-03095E807752}" destId="{706BD6F2-C5C3-41F3-9DAA-F5B12B539118}" srcOrd="0" destOrd="0" parTransId="{9EF58AB9-7A83-42B6-B37A-E5AA671446CA}" sibTransId="{A0B72339-1745-49A9-9266-0F9BBA2118D5}"/>
    <dgm:cxn modelId="{4F0EFA54-D7A9-487E-8098-F90AF3BE73D0}" type="presOf" srcId="{E5343338-F3F8-476B-A86F-2A7534D1C33E}" destId="{020EABF9-D0C5-4C7B-A83F-9138EED34145}" srcOrd="0" destOrd="2" presId="urn:microsoft.com/office/officeart/2005/8/layout/list1"/>
    <dgm:cxn modelId="{88992526-8958-4DAE-A218-AC699C36F8B4}" type="presParOf" srcId="{45F73B0A-D30B-441F-B679-CA91CA142C81}" destId="{12A87289-C927-4B8F-B0FD-9A364CFFE78E}" srcOrd="0" destOrd="0" presId="urn:microsoft.com/office/officeart/2005/8/layout/list1"/>
    <dgm:cxn modelId="{8761E4BB-D457-4394-A14B-625A787DA7E5}" type="presParOf" srcId="{12A87289-C927-4B8F-B0FD-9A364CFFE78E}" destId="{1F0E11BF-1F4C-4055-9872-D681EDE341C0}" srcOrd="0" destOrd="0" presId="urn:microsoft.com/office/officeart/2005/8/layout/list1"/>
    <dgm:cxn modelId="{83BA8319-0F5F-4607-ADFC-D97449975111}" type="presParOf" srcId="{12A87289-C927-4B8F-B0FD-9A364CFFE78E}" destId="{38D2E85B-92FA-44B6-9C04-9F3E26F09596}" srcOrd="1" destOrd="0" presId="urn:microsoft.com/office/officeart/2005/8/layout/list1"/>
    <dgm:cxn modelId="{B00744EF-4C9B-4751-A298-2AB7470E1AD4}" type="presParOf" srcId="{45F73B0A-D30B-441F-B679-CA91CA142C81}" destId="{5E1A8E57-6A3F-45AC-B1C8-641AA2BA0D6C}" srcOrd="1" destOrd="0" presId="urn:microsoft.com/office/officeart/2005/8/layout/list1"/>
    <dgm:cxn modelId="{48829E75-06CC-49B6-91E8-24631FE4125D}" type="presParOf" srcId="{45F73B0A-D30B-441F-B679-CA91CA142C81}" destId="{020EABF9-D0C5-4C7B-A83F-9138EED3414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EF187D9-3C52-4220-8B14-55A8CFD728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13AFF7-9DA8-4BF7-82F5-EA6589300E2E}">
      <dgm:prSet/>
      <dgm:spPr/>
      <dgm:t>
        <a:bodyPr/>
        <a:lstStyle/>
        <a:p>
          <a:pPr algn="ctr" rtl="0"/>
          <a:r>
            <a:rPr lang="pt-BR" u="none" dirty="0" smtClean="0"/>
            <a:t>Obrigada!</a:t>
          </a:r>
          <a:endParaRPr lang="pt-BR" u="none" dirty="0"/>
        </a:p>
      </dgm:t>
    </dgm:pt>
    <dgm:pt modelId="{6AFBF4C9-4B6F-4A52-8A8D-8D9BAC8B25A3}" type="parTrans" cxnId="{84E445F7-F35E-4C23-95B4-012FC49450F8}">
      <dgm:prSet/>
      <dgm:spPr/>
      <dgm:t>
        <a:bodyPr/>
        <a:lstStyle/>
        <a:p>
          <a:endParaRPr lang="pt-BR"/>
        </a:p>
      </dgm:t>
    </dgm:pt>
    <dgm:pt modelId="{2C041E8A-8C61-4B95-8E7C-D3E9070C69D8}" type="sibTrans" cxnId="{84E445F7-F35E-4C23-95B4-012FC49450F8}">
      <dgm:prSet/>
      <dgm:spPr/>
      <dgm:t>
        <a:bodyPr/>
        <a:lstStyle/>
        <a:p>
          <a:endParaRPr lang="pt-BR"/>
        </a:p>
      </dgm:t>
    </dgm:pt>
    <dgm:pt modelId="{7A992DF2-FAF0-4A3C-8B74-94D4EC79910D}" type="pres">
      <dgm:prSet presAssocID="{8EF187D9-3C52-4220-8B14-55A8CFD728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E9A6CA-B325-4EF3-9481-D99FEE2A3CCA}" type="pres">
      <dgm:prSet presAssocID="{ED13AFF7-9DA8-4BF7-82F5-EA6589300E2E}" presName="parentText" presStyleLbl="node1" presStyleIdx="0" presStyleCnt="1" custLinFactNeighborX="-14019" custLinFactNeighborY="-125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6820D52-8434-4236-ADF9-719CCF737188}" type="presOf" srcId="{ED13AFF7-9DA8-4BF7-82F5-EA6589300E2E}" destId="{8AE9A6CA-B325-4EF3-9481-D99FEE2A3CCA}" srcOrd="0" destOrd="0" presId="urn:microsoft.com/office/officeart/2005/8/layout/vList2"/>
    <dgm:cxn modelId="{50F11FB0-52C8-4FF2-BA48-D9487628046F}" type="presOf" srcId="{8EF187D9-3C52-4220-8B14-55A8CFD728FD}" destId="{7A992DF2-FAF0-4A3C-8B74-94D4EC79910D}" srcOrd="0" destOrd="0" presId="urn:microsoft.com/office/officeart/2005/8/layout/vList2"/>
    <dgm:cxn modelId="{84E445F7-F35E-4C23-95B4-012FC49450F8}" srcId="{8EF187D9-3C52-4220-8B14-55A8CFD728FD}" destId="{ED13AFF7-9DA8-4BF7-82F5-EA6589300E2E}" srcOrd="0" destOrd="0" parTransId="{6AFBF4C9-4B6F-4A52-8A8D-8D9BAC8B25A3}" sibTransId="{2C041E8A-8C61-4B95-8E7C-D3E9070C69D8}"/>
    <dgm:cxn modelId="{FE34495E-B5EF-4697-A3E8-932EA59624BB}" type="presParOf" srcId="{7A992DF2-FAF0-4A3C-8B74-94D4EC79910D}" destId="{8AE9A6CA-B325-4EF3-9481-D99FEE2A3C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9F5227-E99F-4463-B29C-B0D28D073975}">
      <dgm:prSet/>
      <dgm:spPr/>
      <dgm:t>
        <a:bodyPr/>
        <a:lstStyle/>
        <a:p>
          <a:pPr rtl="0"/>
          <a:r>
            <a:rPr lang="pt-BR" u="none" dirty="0" smtClean="0"/>
            <a:t>ÁREA DE PESQUISA</a:t>
          </a:r>
          <a:endParaRPr lang="pt-BR" u="none" dirty="0"/>
        </a:p>
      </dgm:t>
    </dgm:pt>
    <dgm:pt modelId="{0FF0A4B6-B695-44D2-9A01-2CE1544BC99B}" type="parTrans" cxnId="{B9674584-C414-490F-A277-6BC3F02FCEB3}">
      <dgm:prSet/>
      <dgm:spPr/>
      <dgm:t>
        <a:bodyPr/>
        <a:lstStyle/>
        <a:p>
          <a:endParaRPr lang="pt-BR"/>
        </a:p>
      </dgm:t>
    </dgm:pt>
    <dgm:pt modelId="{206A2F80-9F5E-4AF4-8431-7F401C33B564}" type="sibTrans" cxnId="{B9674584-C414-490F-A277-6BC3F02FCEB3}">
      <dgm:prSet/>
      <dgm:spPr/>
      <dgm:t>
        <a:bodyPr/>
        <a:lstStyle/>
        <a:p>
          <a:endParaRPr lang="pt-BR"/>
        </a:p>
      </dgm:t>
    </dgm:pt>
    <dgm:pt modelId="{695FBF53-CECD-4ECA-BD76-2B0CA90FE1CD}">
      <dgm:prSet/>
      <dgm:spPr/>
      <dgm:t>
        <a:bodyPr/>
        <a:lstStyle/>
        <a:p>
          <a:r>
            <a:rPr lang="pt-BR" u="none" dirty="0" smtClean="0"/>
            <a:t>Profissionais, estudantes de graduação, mestres e doutores</a:t>
          </a:r>
        </a:p>
      </dgm:t>
    </dgm:pt>
    <dgm:pt modelId="{433D2374-0EAE-4238-A3FF-10ECED6E0531}" type="parTrans" cxnId="{C39BDD4C-AF6D-4439-AE32-D69D120699E9}">
      <dgm:prSet/>
      <dgm:spPr/>
      <dgm:t>
        <a:bodyPr/>
        <a:lstStyle/>
        <a:p>
          <a:endParaRPr lang="pt-BR"/>
        </a:p>
      </dgm:t>
    </dgm:pt>
    <dgm:pt modelId="{306A3A9F-8746-4CD4-ABF2-5FE3F78B7628}" type="sibTrans" cxnId="{C39BDD4C-AF6D-4439-AE32-D69D120699E9}">
      <dgm:prSet/>
      <dgm:spPr/>
      <dgm:t>
        <a:bodyPr/>
        <a:lstStyle/>
        <a:p>
          <a:endParaRPr lang="pt-BR"/>
        </a:p>
      </dgm:t>
    </dgm:pt>
    <dgm:pt modelId="{80F0C156-1551-4196-82D5-95DCA8FF6D76}">
      <dgm:prSet/>
      <dgm:spPr/>
      <dgm:t>
        <a:bodyPr/>
        <a:lstStyle/>
        <a:p>
          <a:r>
            <a:rPr lang="pt-BR" u="none" dirty="0" smtClean="0"/>
            <a:t>ÁREA DE IMPRENSA</a:t>
          </a:r>
        </a:p>
      </dgm:t>
    </dgm:pt>
    <dgm:pt modelId="{823BB3E2-2AB6-47DE-BC95-6A24CFAF649A}" type="parTrans" cxnId="{E5D0D2E4-DEC2-4440-88D0-C7567EB24CA1}">
      <dgm:prSet/>
      <dgm:spPr/>
      <dgm:t>
        <a:bodyPr/>
        <a:lstStyle/>
        <a:p>
          <a:endParaRPr lang="pt-BR"/>
        </a:p>
      </dgm:t>
    </dgm:pt>
    <dgm:pt modelId="{01944EE2-C8DC-4318-A6B4-CEE5DBC64F1F}" type="sibTrans" cxnId="{E5D0D2E4-DEC2-4440-88D0-C7567EB24CA1}">
      <dgm:prSet/>
      <dgm:spPr/>
      <dgm:t>
        <a:bodyPr/>
        <a:lstStyle/>
        <a:p>
          <a:endParaRPr lang="pt-BR"/>
        </a:p>
      </dgm:t>
    </dgm:pt>
    <dgm:pt modelId="{D94A64EC-3DAC-4C4A-AEA2-19F17A5FC61A}">
      <dgm:prSet/>
      <dgm:spPr/>
      <dgm:t>
        <a:bodyPr/>
        <a:lstStyle/>
        <a:p>
          <a:r>
            <a:rPr lang="pt-BR" u="none" dirty="0" smtClean="0"/>
            <a:t>Jornalistas</a:t>
          </a:r>
        </a:p>
      </dgm:t>
    </dgm:pt>
    <dgm:pt modelId="{6817EA66-4DA3-4850-87B9-312BAF3FE151}" type="parTrans" cxnId="{714F8B4F-CEA4-448D-B2CD-51B521291B78}">
      <dgm:prSet/>
      <dgm:spPr/>
      <dgm:t>
        <a:bodyPr/>
        <a:lstStyle/>
        <a:p>
          <a:endParaRPr lang="pt-BR"/>
        </a:p>
      </dgm:t>
    </dgm:pt>
    <dgm:pt modelId="{F498C084-9963-4F35-9FBF-F19E53012537}" type="sibTrans" cxnId="{714F8B4F-CEA4-448D-B2CD-51B521291B78}">
      <dgm:prSet/>
      <dgm:spPr/>
      <dgm:t>
        <a:bodyPr/>
        <a:lstStyle/>
        <a:p>
          <a:endParaRPr lang="pt-BR"/>
        </a:p>
      </dgm:t>
    </dgm:pt>
    <dgm:pt modelId="{9E8030CD-793B-40EE-BD8B-40A5E0049DF3}">
      <dgm:prSet/>
      <dgm:spPr/>
      <dgm:t>
        <a:bodyPr/>
        <a:lstStyle/>
        <a:p>
          <a:r>
            <a:rPr lang="pt-BR" u="none" dirty="0" smtClean="0"/>
            <a:t>Comunicadores Populares</a:t>
          </a:r>
        </a:p>
      </dgm:t>
    </dgm:pt>
    <dgm:pt modelId="{D7E97CBF-205A-45F8-9EEF-F4DEC944C859}" type="parTrans" cxnId="{D9159476-3611-410C-A21D-28F987DD8334}">
      <dgm:prSet/>
      <dgm:spPr/>
      <dgm:t>
        <a:bodyPr/>
        <a:lstStyle/>
        <a:p>
          <a:endParaRPr lang="pt-BR"/>
        </a:p>
      </dgm:t>
    </dgm:pt>
    <dgm:pt modelId="{4A80D454-772E-4F2A-9F60-DF0E48149EB1}" type="sibTrans" cxnId="{D9159476-3611-410C-A21D-28F987DD8334}">
      <dgm:prSet/>
      <dgm:spPr/>
      <dgm:t>
        <a:bodyPr/>
        <a:lstStyle/>
        <a:p>
          <a:endParaRPr lang="pt-BR"/>
        </a:p>
      </dgm:t>
    </dgm:pt>
    <dgm:pt modelId="{29FB35DB-459D-4BE3-B445-7CCDD17C9E55}" type="pres">
      <dgm:prSet presAssocID="{6217DD73-ACA8-4CD1-877C-03095E80775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91E604-E9B5-4B50-B6FF-8489C64A95BA}" type="pres">
      <dgm:prSet presAssocID="{C09F5227-E99F-4463-B29C-B0D28D073975}" presName="compNode" presStyleCnt="0"/>
      <dgm:spPr/>
    </dgm:pt>
    <dgm:pt modelId="{67FB80FE-E256-4CEE-B548-E4A790D8C8FC}" type="pres">
      <dgm:prSet presAssocID="{C09F5227-E99F-4463-B29C-B0D28D073975}" presName="aNode" presStyleLbl="bgShp" presStyleIdx="0" presStyleCnt="2"/>
      <dgm:spPr/>
      <dgm:t>
        <a:bodyPr/>
        <a:lstStyle/>
        <a:p>
          <a:endParaRPr lang="pt-BR"/>
        </a:p>
      </dgm:t>
    </dgm:pt>
    <dgm:pt modelId="{EA066249-1D6B-456B-8D2D-5B087808AF5E}" type="pres">
      <dgm:prSet presAssocID="{C09F5227-E99F-4463-B29C-B0D28D073975}" presName="textNode" presStyleLbl="bgShp" presStyleIdx="0" presStyleCnt="2"/>
      <dgm:spPr/>
      <dgm:t>
        <a:bodyPr/>
        <a:lstStyle/>
        <a:p>
          <a:endParaRPr lang="pt-BR"/>
        </a:p>
      </dgm:t>
    </dgm:pt>
    <dgm:pt modelId="{E9A41307-F6A3-438F-B48F-7F2852184CF4}" type="pres">
      <dgm:prSet presAssocID="{C09F5227-E99F-4463-B29C-B0D28D073975}" presName="compChildNode" presStyleCnt="0"/>
      <dgm:spPr/>
    </dgm:pt>
    <dgm:pt modelId="{5FC4260C-5475-431B-83CD-AEFC1A82101D}" type="pres">
      <dgm:prSet presAssocID="{C09F5227-E99F-4463-B29C-B0D28D073975}" presName="theInnerList" presStyleCnt="0"/>
      <dgm:spPr/>
    </dgm:pt>
    <dgm:pt modelId="{0C37D7CB-3AB0-4AF1-86C2-B904B68E776A}" type="pres">
      <dgm:prSet presAssocID="{695FBF53-CECD-4ECA-BD76-2B0CA90FE1C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712AA8-373B-468B-93D2-D84F911223D7}" type="pres">
      <dgm:prSet presAssocID="{C09F5227-E99F-4463-B29C-B0D28D073975}" presName="aSpace" presStyleCnt="0"/>
      <dgm:spPr/>
    </dgm:pt>
    <dgm:pt modelId="{2389B7E1-63E0-4F5F-A4E3-D5760E71527A}" type="pres">
      <dgm:prSet presAssocID="{80F0C156-1551-4196-82D5-95DCA8FF6D76}" presName="compNode" presStyleCnt="0"/>
      <dgm:spPr/>
    </dgm:pt>
    <dgm:pt modelId="{456A304C-481B-4EE1-B3DD-263CAD04F2D7}" type="pres">
      <dgm:prSet presAssocID="{80F0C156-1551-4196-82D5-95DCA8FF6D76}" presName="aNode" presStyleLbl="bgShp" presStyleIdx="1" presStyleCnt="2"/>
      <dgm:spPr/>
      <dgm:t>
        <a:bodyPr/>
        <a:lstStyle/>
        <a:p>
          <a:endParaRPr lang="pt-BR"/>
        </a:p>
      </dgm:t>
    </dgm:pt>
    <dgm:pt modelId="{050B6795-F6D0-4852-9EA6-3F680A114D70}" type="pres">
      <dgm:prSet presAssocID="{80F0C156-1551-4196-82D5-95DCA8FF6D76}" presName="textNode" presStyleLbl="bgShp" presStyleIdx="1" presStyleCnt="2"/>
      <dgm:spPr/>
      <dgm:t>
        <a:bodyPr/>
        <a:lstStyle/>
        <a:p>
          <a:endParaRPr lang="pt-BR"/>
        </a:p>
      </dgm:t>
    </dgm:pt>
    <dgm:pt modelId="{B839C3E9-EB49-4388-AFEA-7E6939225E21}" type="pres">
      <dgm:prSet presAssocID="{80F0C156-1551-4196-82D5-95DCA8FF6D76}" presName="compChildNode" presStyleCnt="0"/>
      <dgm:spPr/>
    </dgm:pt>
    <dgm:pt modelId="{937B26EC-42A4-4C42-B243-AFD8C1BBC68E}" type="pres">
      <dgm:prSet presAssocID="{80F0C156-1551-4196-82D5-95DCA8FF6D76}" presName="theInnerList" presStyleCnt="0"/>
      <dgm:spPr/>
    </dgm:pt>
    <dgm:pt modelId="{9370438A-1A12-4199-AF9F-2B54F4E26EA9}" type="pres">
      <dgm:prSet presAssocID="{D94A64EC-3DAC-4C4A-AEA2-19F17A5FC61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B86F3A-5991-4F8D-A2C9-BB89181CD67E}" type="pres">
      <dgm:prSet presAssocID="{D94A64EC-3DAC-4C4A-AEA2-19F17A5FC61A}" presName="aSpace2" presStyleCnt="0"/>
      <dgm:spPr/>
    </dgm:pt>
    <dgm:pt modelId="{61885A32-DD27-47ED-AC18-612295F535A2}" type="pres">
      <dgm:prSet presAssocID="{9E8030CD-793B-40EE-BD8B-40A5E0049DF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674584-C414-490F-A277-6BC3F02FCEB3}" srcId="{6217DD73-ACA8-4CD1-877C-03095E807752}" destId="{C09F5227-E99F-4463-B29C-B0D28D073975}" srcOrd="0" destOrd="0" parTransId="{0FF0A4B6-B695-44D2-9A01-2CE1544BC99B}" sibTransId="{206A2F80-9F5E-4AF4-8431-7F401C33B564}"/>
    <dgm:cxn modelId="{F434F5AB-F5F1-4506-BA69-902E40521428}" type="presOf" srcId="{80F0C156-1551-4196-82D5-95DCA8FF6D76}" destId="{456A304C-481B-4EE1-B3DD-263CAD04F2D7}" srcOrd="0" destOrd="0" presId="urn:microsoft.com/office/officeart/2005/8/layout/lProcess2"/>
    <dgm:cxn modelId="{7F45A659-772B-4D07-8B59-CC4EDEC6EC75}" type="presOf" srcId="{9E8030CD-793B-40EE-BD8B-40A5E0049DF3}" destId="{61885A32-DD27-47ED-AC18-612295F535A2}" srcOrd="0" destOrd="0" presId="urn:microsoft.com/office/officeart/2005/8/layout/lProcess2"/>
    <dgm:cxn modelId="{E5D0D2E4-DEC2-4440-88D0-C7567EB24CA1}" srcId="{6217DD73-ACA8-4CD1-877C-03095E807752}" destId="{80F0C156-1551-4196-82D5-95DCA8FF6D76}" srcOrd="1" destOrd="0" parTransId="{823BB3E2-2AB6-47DE-BC95-6A24CFAF649A}" sibTransId="{01944EE2-C8DC-4318-A6B4-CEE5DBC64F1F}"/>
    <dgm:cxn modelId="{23C9840E-BC7D-4129-8F38-5B104077ABD3}" type="presOf" srcId="{D94A64EC-3DAC-4C4A-AEA2-19F17A5FC61A}" destId="{9370438A-1A12-4199-AF9F-2B54F4E26EA9}" srcOrd="0" destOrd="0" presId="urn:microsoft.com/office/officeart/2005/8/layout/lProcess2"/>
    <dgm:cxn modelId="{D9159476-3611-410C-A21D-28F987DD8334}" srcId="{80F0C156-1551-4196-82D5-95DCA8FF6D76}" destId="{9E8030CD-793B-40EE-BD8B-40A5E0049DF3}" srcOrd="1" destOrd="0" parTransId="{D7E97CBF-205A-45F8-9EEF-F4DEC944C859}" sibTransId="{4A80D454-772E-4F2A-9F60-DF0E48149EB1}"/>
    <dgm:cxn modelId="{AC2DB9A7-BE42-4819-987F-06512DE52225}" type="presOf" srcId="{6217DD73-ACA8-4CD1-877C-03095E807752}" destId="{29FB35DB-459D-4BE3-B445-7CCDD17C9E55}" srcOrd="0" destOrd="0" presId="urn:microsoft.com/office/officeart/2005/8/layout/lProcess2"/>
    <dgm:cxn modelId="{725414FD-2930-4EB3-9B30-70D3888CEB14}" type="presOf" srcId="{695FBF53-CECD-4ECA-BD76-2B0CA90FE1CD}" destId="{0C37D7CB-3AB0-4AF1-86C2-B904B68E776A}" srcOrd="0" destOrd="0" presId="urn:microsoft.com/office/officeart/2005/8/layout/lProcess2"/>
    <dgm:cxn modelId="{C39BDD4C-AF6D-4439-AE32-D69D120699E9}" srcId="{C09F5227-E99F-4463-B29C-B0D28D073975}" destId="{695FBF53-CECD-4ECA-BD76-2B0CA90FE1CD}" srcOrd="0" destOrd="0" parTransId="{433D2374-0EAE-4238-A3FF-10ECED6E0531}" sibTransId="{306A3A9F-8746-4CD4-ABF2-5FE3F78B7628}"/>
    <dgm:cxn modelId="{714F8B4F-CEA4-448D-B2CD-51B521291B78}" srcId="{80F0C156-1551-4196-82D5-95DCA8FF6D76}" destId="{D94A64EC-3DAC-4C4A-AEA2-19F17A5FC61A}" srcOrd="0" destOrd="0" parTransId="{6817EA66-4DA3-4850-87B9-312BAF3FE151}" sibTransId="{F498C084-9963-4F35-9FBF-F19E53012537}"/>
    <dgm:cxn modelId="{816EC7CD-6F22-4BA0-BB83-74E0CDA6BA6C}" type="presOf" srcId="{C09F5227-E99F-4463-B29C-B0D28D073975}" destId="{67FB80FE-E256-4CEE-B548-E4A790D8C8FC}" srcOrd="0" destOrd="0" presId="urn:microsoft.com/office/officeart/2005/8/layout/lProcess2"/>
    <dgm:cxn modelId="{257710E6-2555-444D-904D-1056C4EA41E8}" type="presOf" srcId="{C09F5227-E99F-4463-B29C-B0D28D073975}" destId="{EA066249-1D6B-456B-8D2D-5B087808AF5E}" srcOrd="1" destOrd="0" presId="urn:microsoft.com/office/officeart/2005/8/layout/lProcess2"/>
    <dgm:cxn modelId="{98AD542C-873E-4EA4-808A-0C8E6E1FE1B5}" type="presOf" srcId="{80F0C156-1551-4196-82D5-95DCA8FF6D76}" destId="{050B6795-F6D0-4852-9EA6-3F680A114D70}" srcOrd="1" destOrd="0" presId="urn:microsoft.com/office/officeart/2005/8/layout/lProcess2"/>
    <dgm:cxn modelId="{982053E9-FB69-4C0C-BDE2-52C5505C3AB1}" type="presParOf" srcId="{29FB35DB-459D-4BE3-B445-7CCDD17C9E55}" destId="{EC91E604-E9B5-4B50-B6FF-8489C64A95BA}" srcOrd="0" destOrd="0" presId="urn:microsoft.com/office/officeart/2005/8/layout/lProcess2"/>
    <dgm:cxn modelId="{2C265114-24E0-468A-976A-7852D1CC58D1}" type="presParOf" srcId="{EC91E604-E9B5-4B50-B6FF-8489C64A95BA}" destId="{67FB80FE-E256-4CEE-B548-E4A790D8C8FC}" srcOrd="0" destOrd="0" presId="urn:microsoft.com/office/officeart/2005/8/layout/lProcess2"/>
    <dgm:cxn modelId="{D55514DA-0247-4953-A064-9BF188AF17C6}" type="presParOf" srcId="{EC91E604-E9B5-4B50-B6FF-8489C64A95BA}" destId="{EA066249-1D6B-456B-8D2D-5B087808AF5E}" srcOrd="1" destOrd="0" presId="urn:microsoft.com/office/officeart/2005/8/layout/lProcess2"/>
    <dgm:cxn modelId="{C44A73B6-89B5-4699-9F75-90A762B95CA5}" type="presParOf" srcId="{EC91E604-E9B5-4B50-B6FF-8489C64A95BA}" destId="{E9A41307-F6A3-438F-B48F-7F2852184CF4}" srcOrd="2" destOrd="0" presId="urn:microsoft.com/office/officeart/2005/8/layout/lProcess2"/>
    <dgm:cxn modelId="{6B3195CC-9493-44AB-AAD9-1B05DBFDDFB4}" type="presParOf" srcId="{E9A41307-F6A3-438F-B48F-7F2852184CF4}" destId="{5FC4260C-5475-431B-83CD-AEFC1A82101D}" srcOrd="0" destOrd="0" presId="urn:microsoft.com/office/officeart/2005/8/layout/lProcess2"/>
    <dgm:cxn modelId="{FEE1477A-A1FF-49A6-AB4A-A08CE59E4973}" type="presParOf" srcId="{5FC4260C-5475-431B-83CD-AEFC1A82101D}" destId="{0C37D7CB-3AB0-4AF1-86C2-B904B68E776A}" srcOrd="0" destOrd="0" presId="urn:microsoft.com/office/officeart/2005/8/layout/lProcess2"/>
    <dgm:cxn modelId="{5C3B563A-8D94-4F28-98E4-97DB4377B5A7}" type="presParOf" srcId="{29FB35DB-459D-4BE3-B445-7CCDD17C9E55}" destId="{67712AA8-373B-468B-93D2-D84F911223D7}" srcOrd="1" destOrd="0" presId="urn:microsoft.com/office/officeart/2005/8/layout/lProcess2"/>
    <dgm:cxn modelId="{88A98901-77F8-427A-B6C8-7400DA1D0E5F}" type="presParOf" srcId="{29FB35DB-459D-4BE3-B445-7CCDD17C9E55}" destId="{2389B7E1-63E0-4F5F-A4E3-D5760E71527A}" srcOrd="2" destOrd="0" presId="urn:microsoft.com/office/officeart/2005/8/layout/lProcess2"/>
    <dgm:cxn modelId="{29116DF0-2F60-4414-86C3-5DF1703A6A7C}" type="presParOf" srcId="{2389B7E1-63E0-4F5F-A4E3-D5760E71527A}" destId="{456A304C-481B-4EE1-B3DD-263CAD04F2D7}" srcOrd="0" destOrd="0" presId="urn:microsoft.com/office/officeart/2005/8/layout/lProcess2"/>
    <dgm:cxn modelId="{5D8D2E83-EFAE-40D8-A07A-3CDE11FEB342}" type="presParOf" srcId="{2389B7E1-63E0-4F5F-A4E3-D5760E71527A}" destId="{050B6795-F6D0-4852-9EA6-3F680A114D70}" srcOrd="1" destOrd="0" presId="urn:microsoft.com/office/officeart/2005/8/layout/lProcess2"/>
    <dgm:cxn modelId="{6BE612C4-DB6C-4E9C-969F-0F142F07F7AC}" type="presParOf" srcId="{2389B7E1-63E0-4F5F-A4E3-D5760E71527A}" destId="{B839C3E9-EB49-4388-AFEA-7E6939225E21}" srcOrd="2" destOrd="0" presId="urn:microsoft.com/office/officeart/2005/8/layout/lProcess2"/>
    <dgm:cxn modelId="{0C0B6308-BEF0-4894-83F9-23A396E2BED7}" type="presParOf" srcId="{B839C3E9-EB49-4388-AFEA-7E6939225E21}" destId="{937B26EC-42A4-4C42-B243-AFD8C1BBC68E}" srcOrd="0" destOrd="0" presId="urn:microsoft.com/office/officeart/2005/8/layout/lProcess2"/>
    <dgm:cxn modelId="{6530BA67-AA5D-45C5-BA9F-46BAB73A0B49}" type="presParOf" srcId="{937B26EC-42A4-4C42-B243-AFD8C1BBC68E}" destId="{9370438A-1A12-4199-AF9F-2B54F4E26EA9}" srcOrd="0" destOrd="0" presId="urn:microsoft.com/office/officeart/2005/8/layout/lProcess2"/>
    <dgm:cxn modelId="{F664F2B3-CB75-49C5-B86B-0A9E60B95E28}" type="presParOf" srcId="{937B26EC-42A4-4C42-B243-AFD8C1BBC68E}" destId="{C4B86F3A-5991-4F8D-A2C9-BB89181CD67E}" srcOrd="1" destOrd="0" presId="urn:microsoft.com/office/officeart/2005/8/layout/lProcess2"/>
    <dgm:cxn modelId="{8ACD073A-DC8B-4B46-99AB-4EDC4BAF9589}" type="presParOf" srcId="{937B26EC-42A4-4C42-B243-AFD8C1BBC68E}" destId="{61885A32-DD27-47ED-AC18-612295F535A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038A51-13C8-4EF0-A771-71150FE14FD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6C8D14-DFDC-4A5E-98C4-849C120B9FE5}">
      <dgm:prSet/>
      <dgm:spPr/>
      <dgm:t>
        <a:bodyPr/>
        <a:lstStyle/>
        <a:p>
          <a:pPr algn="ctr" rtl="0"/>
          <a:r>
            <a:rPr lang="pt-BR" dirty="0" smtClean="0"/>
            <a:t>Quem participa?</a:t>
          </a:r>
          <a:endParaRPr lang="pt-BR" dirty="0"/>
        </a:p>
      </dgm:t>
    </dgm:pt>
    <dgm:pt modelId="{8E9BAD32-6F5D-4201-88C8-EAF33A4916D9}" type="parTrans" cxnId="{4F7AB13E-599E-41CE-836C-B84335C3F5DB}">
      <dgm:prSet/>
      <dgm:spPr/>
      <dgm:t>
        <a:bodyPr/>
        <a:lstStyle/>
        <a:p>
          <a:endParaRPr lang="pt-BR"/>
        </a:p>
      </dgm:t>
    </dgm:pt>
    <dgm:pt modelId="{D23A2E49-0C04-4755-912D-6D991C036153}" type="sibTrans" cxnId="{4F7AB13E-599E-41CE-836C-B84335C3F5DB}">
      <dgm:prSet/>
      <dgm:spPr/>
      <dgm:t>
        <a:bodyPr/>
        <a:lstStyle/>
        <a:p>
          <a:endParaRPr lang="pt-BR"/>
        </a:p>
      </dgm:t>
    </dgm:pt>
    <dgm:pt modelId="{AD19125E-B6AA-4A1C-A5BF-1FE899579483}" type="pres">
      <dgm:prSet presAssocID="{E4038A51-13C8-4EF0-A771-71150FE14F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16F2F7-AE22-4C08-B944-FC70197A2D82}" type="pres">
      <dgm:prSet presAssocID="{B76C8D14-DFDC-4A5E-98C4-849C120B9F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7AB13E-599E-41CE-836C-B84335C3F5DB}" srcId="{E4038A51-13C8-4EF0-A771-71150FE14FD5}" destId="{B76C8D14-DFDC-4A5E-98C4-849C120B9FE5}" srcOrd="0" destOrd="0" parTransId="{8E9BAD32-6F5D-4201-88C8-EAF33A4916D9}" sibTransId="{D23A2E49-0C04-4755-912D-6D991C036153}"/>
    <dgm:cxn modelId="{59A39AA2-FC62-476C-B2CC-65DFCBB801A3}" type="presOf" srcId="{B76C8D14-DFDC-4A5E-98C4-849C120B9FE5}" destId="{3116F2F7-AE22-4C08-B944-FC70197A2D82}" srcOrd="0" destOrd="0" presId="urn:microsoft.com/office/officeart/2005/8/layout/vList2"/>
    <dgm:cxn modelId="{131B2380-DE28-4C15-9113-AD43CFD55A50}" type="presOf" srcId="{E4038A51-13C8-4EF0-A771-71150FE14FD5}" destId="{AD19125E-B6AA-4A1C-A5BF-1FE899579483}" srcOrd="0" destOrd="0" presId="urn:microsoft.com/office/officeart/2005/8/layout/vList2"/>
    <dgm:cxn modelId="{62F83EF5-5313-44FE-8E59-9BC38EC0CCC0}" type="presParOf" srcId="{AD19125E-B6AA-4A1C-A5BF-1FE899579483}" destId="{3116F2F7-AE22-4C08-B944-FC70197A2D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B1B462-149E-4A94-863E-312D06EE33B5}">
      <dgm:prSet/>
      <dgm:spPr/>
      <dgm:t>
        <a:bodyPr/>
        <a:lstStyle/>
        <a:p>
          <a:r>
            <a:rPr lang="pt-BR" dirty="0"/>
            <a:t>ESCOLA</a:t>
          </a:r>
        </a:p>
      </dgm:t>
    </dgm:pt>
    <dgm:pt modelId="{5762B4A5-E16F-4796-974D-50761D905A50}" type="parTrans" cxnId="{6F678BB2-493D-4DD5-8601-037F6004C9C8}">
      <dgm:prSet/>
      <dgm:spPr/>
      <dgm:t>
        <a:bodyPr/>
        <a:lstStyle/>
        <a:p>
          <a:endParaRPr lang="pt-BR"/>
        </a:p>
      </dgm:t>
    </dgm:pt>
    <dgm:pt modelId="{7E4570E7-8E5F-4D13-8BD5-3584F48E9DD0}" type="sibTrans" cxnId="{6F678BB2-493D-4DD5-8601-037F6004C9C8}">
      <dgm:prSet/>
      <dgm:spPr/>
      <dgm:t>
        <a:bodyPr/>
        <a:lstStyle/>
        <a:p>
          <a:endParaRPr lang="pt-BR"/>
        </a:p>
      </dgm:t>
    </dgm:pt>
    <dgm:pt modelId="{46027645-2732-409B-9341-2CEC62297731}">
      <dgm:prSet/>
      <dgm:spPr/>
      <dgm:t>
        <a:bodyPr/>
        <a:lstStyle/>
        <a:p>
          <a:r>
            <a:rPr lang="pt-BR" dirty="0"/>
            <a:t>Estudantes da rede de ensino pública e privada com faixa etária entre 6 e 17 </a:t>
          </a:r>
          <a:r>
            <a:rPr lang="pt-BR" dirty="0" smtClean="0"/>
            <a:t>anos</a:t>
          </a:r>
          <a:endParaRPr lang="pt-BR" dirty="0"/>
        </a:p>
      </dgm:t>
    </dgm:pt>
    <dgm:pt modelId="{74A970BF-7823-4FDB-892A-8C0AEF9C5551}" type="parTrans" cxnId="{530CF264-8B88-4812-9886-79F04F7BB43E}">
      <dgm:prSet/>
      <dgm:spPr/>
      <dgm:t>
        <a:bodyPr/>
        <a:lstStyle/>
        <a:p>
          <a:endParaRPr lang="pt-BR"/>
        </a:p>
      </dgm:t>
    </dgm:pt>
    <dgm:pt modelId="{5F8133D3-1D9F-4D86-AC98-B599EE3489D4}" type="sibTrans" cxnId="{530CF264-8B88-4812-9886-79F04F7BB43E}">
      <dgm:prSet/>
      <dgm:spPr/>
      <dgm:t>
        <a:bodyPr/>
        <a:lstStyle/>
        <a:p>
          <a:endParaRPr lang="pt-BR"/>
        </a:p>
      </dgm:t>
    </dgm:pt>
    <dgm:pt modelId="{A6B00F8B-FCB3-4256-9BDE-9F4E07775735}">
      <dgm:prSet/>
      <dgm:spPr/>
      <dgm:t>
        <a:bodyPr/>
        <a:lstStyle/>
        <a:p>
          <a:r>
            <a:rPr lang="pt-BR" dirty="0" smtClean="0"/>
            <a:t>Educadores-Professores</a:t>
          </a:r>
          <a:endParaRPr lang="pt-BR" dirty="0"/>
        </a:p>
      </dgm:t>
    </dgm:pt>
    <dgm:pt modelId="{10291557-77CA-44F3-A139-D043C7CF3E41}" type="parTrans" cxnId="{ADC2B982-AE60-4346-957F-9F50CD9DC399}">
      <dgm:prSet/>
      <dgm:spPr/>
      <dgm:t>
        <a:bodyPr/>
        <a:lstStyle/>
        <a:p>
          <a:endParaRPr lang="pt-BR"/>
        </a:p>
      </dgm:t>
    </dgm:pt>
    <dgm:pt modelId="{3DAB6A0B-2F93-437B-9424-C149DCB107C5}" type="sibTrans" cxnId="{ADC2B982-AE60-4346-957F-9F50CD9DC399}">
      <dgm:prSet/>
      <dgm:spPr/>
      <dgm:t>
        <a:bodyPr/>
        <a:lstStyle/>
        <a:p>
          <a:endParaRPr lang="pt-BR"/>
        </a:p>
      </dgm:t>
    </dgm:pt>
    <dgm:pt modelId="{6A61A8E4-E210-486D-B67F-0FE5B838922E}">
      <dgm:prSet/>
      <dgm:spPr/>
      <dgm:t>
        <a:bodyPr/>
        <a:lstStyle/>
        <a:p>
          <a:r>
            <a:rPr lang="pt-BR" dirty="0" smtClean="0"/>
            <a:t>que </a:t>
          </a:r>
          <a:r>
            <a:rPr lang="pt-BR" dirty="0"/>
            <a:t>desenvolvam projetos pedagógicos na área de educação </a:t>
          </a:r>
          <a:r>
            <a:rPr lang="pt-BR" dirty="0" smtClean="0"/>
            <a:t>fiscal</a:t>
          </a:r>
          <a:endParaRPr lang="pt-BR" dirty="0"/>
        </a:p>
      </dgm:t>
    </dgm:pt>
    <dgm:pt modelId="{4F4A50EA-2542-44E6-AFED-57ACB27EADF8}" type="parTrans" cxnId="{D07E3468-BD43-4E9F-9F8B-9DDA71B4F968}">
      <dgm:prSet/>
      <dgm:spPr/>
      <dgm:t>
        <a:bodyPr/>
        <a:lstStyle/>
        <a:p>
          <a:endParaRPr lang="pt-BR"/>
        </a:p>
      </dgm:t>
    </dgm:pt>
    <dgm:pt modelId="{C6C4C4ED-12F0-4C83-9675-F3B2B7423985}" type="sibTrans" cxnId="{D07E3468-BD43-4E9F-9F8B-9DDA71B4F968}">
      <dgm:prSet/>
      <dgm:spPr/>
      <dgm:t>
        <a:bodyPr/>
        <a:lstStyle/>
        <a:p>
          <a:endParaRPr lang="pt-BR"/>
        </a:p>
      </dgm:t>
    </dgm:pt>
    <dgm:pt modelId="{29FB35DB-459D-4BE3-B445-7CCDD17C9E55}" type="pres">
      <dgm:prSet presAssocID="{6217DD73-ACA8-4CD1-877C-03095E80775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629FA55-CEEC-42A6-B793-997B51FAC59D}" type="pres">
      <dgm:prSet presAssocID="{19B1B462-149E-4A94-863E-312D06EE33B5}" presName="compNode" presStyleCnt="0"/>
      <dgm:spPr/>
    </dgm:pt>
    <dgm:pt modelId="{1546DDF9-CB63-49B1-B5B8-C6291E00D8D3}" type="pres">
      <dgm:prSet presAssocID="{19B1B462-149E-4A94-863E-312D06EE33B5}" presName="aNode" presStyleLbl="bgShp" presStyleIdx="0" presStyleCnt="2"/>
      <dgm:spPr/>
      <dgm:t>
        <a:bodyPr/>
        <a:lstStyle/>
        <a:p>
          <a:endParaRPr lang="pt-BR"/>
        </a:p>
      </dgm:t>
    </dgm:pt>
    <dgm:pt modelId="{4E25235F-78E4-48AD-84AC-53D16146F2D4}" type="pres">
      <dgm:prSet presAssocID="{19B1B462-149E-4A94-863E-312D06EE33B5}" presName="textNode" presStyleLbl="bgShp" presStyleIdx="0" presStyleCnt="2"/>
      <dgm:spPr/>
      <dgm:t>
        <a:bodyPr/>
        <a:lstStyle/>
        <a:p>
          <a:endParaRPr lang="pt-BR"/>
        </a:p>
      </dgm:t>
    </dgm:pt>
    <dgm:pt modelId="{9AA04703-AC29-4C7B-AACC-D51813108882}" type="pres">
      <dgm:prSet presAssocID="{19B1B462-149E-4A94-863E-312D06EE33B5}" presName="compChildNode" presStyleCnt="0"/>
      <dgm:spPr/>
    </dgm:pt>
    <dgm:pt modelId="{ECD8099F-AA6A-4FB4-B71B-E11BAA55C2E0}" type="pres">
      <dgm:prSet presAssocID="{19B1B462-149E-4A94-863E-312D06EE33B5}" presName="theInnerList" presStyleCnt="0"/>
      <dgm:spPr/>
    </dgm:pt>
    <dgm:pt modelId="{8196955B-F33B-4A93-8F31-2E24E2900665}" type="pres">
      <dgm:prSet presAssocID="{46027645-2732-409B-9341-2CEC6229773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91F182-1E48-4E91-9A20-E452415CD721}" type="pres">
      <dgm:prSet presAssocID="{19B1B462-149E-4A94-863E-312D06EE33B5}" presName="aSpace" presStyleCnt="0"/>
      <dgm:spPr/>
    </dgm:pt>
    <dgm:pt modelId="{B14C2093-474E-4243-9E84-41D2520691C8}" type="pres">
      <dgm:prSet presAssocID="{A6B00F8B-FCB3-4256-9BDE-9F4E07775735}" presName="compNode" presStyleCnt="0"/>
      <dgm:spPr/>
    </dgm:pt>
    <dgm:pt modelId="{3F70D2A0-4A33-4F40-BEEC-3A0A9974EA71}" type="pres">
      <dgm:prSet presAssocID="{A6B00F8B-FCB3-4256-9BDE-9F4E07775735}" presName="aNode" presStyleLbl="bgShp" presStyleIdx="1" presStyleCnt="2"/>
      <dgm:spPr/>
      <dgm:t>
        <a:bodyPr/>
        <a:lstStyle/>
        <a:p>
          <a:endParaRPr lang="pt-BR"/>
        </a:p>
      </dgm:t>
    </dgm:pt>
    <dgm:pt modelId="{E42F20A3-5F84-4BA6-A15D-9865DB260F6E}" type="pres">
      <dgm:prSet presAssocID="{A6B00F8B-FCB3-4256-9BDE-9F4E07775735}" presName="textNode" presStyleLbl="bgShp" presStyleIdx="1" presStyleCnt="2"/>
      <dgm:spPr/>
      <dgm:t>
        <a:bodyPr/>
        <a:lstStyle/>
        <a:p>
          <a:endParaRPr lang="pt-BR"/>
        </a:p>
      </dgm:t>
    </dgm:pt>
    <dgm:pt modelId="{61634E6D-C145-448F-A8F2-8D5A551B309F}" type="pres">
      <dgm:prSet presAssocID="{A6B00F8B-FCB3-4256-9BDE-9F4E07775735}" presName="compChildNode" presStyleCnt="0"/>
      <dgm:spPr/>
    </dgm:pt>
    <dgm:pt modelId="{6018BA82-723D-4A7A-A507-FC94BDEA5D9F}" type="pres">
      <dgm:prSet presAssocID="{A6B00F8B-FCB3-4256-9BDE-9F4E07775735}" presName="theInnerList" presStyleCnt="0"/>
      <dgm:spPr/>
    </dgm:pt>
    <dgm:pt modelId="{006FD2A7-64E3-4657-ACB2-52FED589C805}" type="pres">
      <dgm:prSet presAssocID="{6A61A8E4-E210-486D-B67F-0FE5B838922E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7E3468-BD43-4E9F-9F8B-9DDA71B4F968}" srcId="{A6B00F8B-FCB3-4256-9BDE-9F4E07775735}" destId="{6A61A8E4-E210-486D-B67F-0FE5B838922E}" srcOrd="0" destOrd="0" parTransId="{4F4A50EA-2542-44E6-AFED-57ACB27EADF8}" sibTransId="{C6C4C4ED-12F0-4C83-9675-F3B2B7423985}"/>
    <dgm:cxn modelId="{EC89FF86-789B-4A11-BAC9-50EB213EDA4F}" type="presOf" srcId="{6217DD73-ACA8-4CD1-877C-03095E807752}" destId="{29FB35DB-459D-4BE3-B445-7CCDD17C9E55}" srcOrd="0" destOrd="0" presId="urn:microsoft.com/office/officeart/2005/8/layout/lProcess2"/>
    <dgm:cxn modelId="{1F8E1D2C-6DDC-4427-8A92-7D3CCC2BC11A}" type="presOf" srcId="{19B1B462-149E-4A94-863E-312D06EE33B5}" destId="{4E25235F-78E4-48AD-84AC-53D16146F2D4}" srcOrd="1" destOrd="0" presId="urn:microsoft.com/office/officeart/2005/8/layout/lProcess2"/>
    <dgm:cxn modelId="{ADC2B982-AE60-4346-957F-9F50CD9DC399}" srcId="{6217DD73-ACA8-4CD1-877C-03095E807752}" destId="{A6B00F8B-FCB3-4256-9BDE-9F4E07775735}" srcOrd="1" destOrd="0" parTransId="{10291557-77CA-44F3-A139-D043C7CF3E41}" sibTransId="{3DAB6A0B-2F93-437B-9424-C149DCB107C5}"/>
    <dgm:cxn modelId="{32782FF9-D9A2-4ED5-B33B-B5E1D989D899}" type="presOf" srcId="{6A61A8E4-E210-486D-B67F-0FE5B838922E}" destId="{006FD2A7-64E3-4657-ACB2-52FED589C805}" srcOrd="0" destOrd="0" presId="urn:microsoft.com/office/officeart/2005/8/layout/lProcess2"/>
    <dgm:cxn modelId="{E82C7D67-D88A-49C0-A599-D9837C153948}" type="presOf" srcId="{46027645-2732-409B-9341-2CEC62297731}" destId="{8196955B-F33B-4A93-8F31-2E24E2900665}" srcOrd="0" destOrd="0" presId="urn:microsoft.com/office/officeart/2005/8/layout/lProcess2"/>
    <dgm:cxn modelId="{6F678BB2-493D-4DD5-8601-037F6004C9C8}" srcId="{6217DD73-ACA8-4CD1-877C-03095E807752}" destId="{19B1B462-149E-4A94-863E-312D06EE33B5}" srcOrd="0" destOrd="0" parTransId="{5762B4A5-E16F-4796-974D-50761D905A50}" sibTransId="{7E4570E7-8E5F-4D13-8BD5-3584F48E9DD0}"/>
    <dgm:cxn modelId="{3B04CECE-D8AF-4734-84CD-620E57ADA4F8}" type="presOf" srcId="{A6B00F8B-FCB3-4256-9BDE-9F4E07775735}" destId="{3F70D2A0-4A33-4F40-BEEC-3A0A9974EA71}" srcOrd="0" destOrd="0" presId="urn:microsoft.com/office/officeart/2005/8/layout/lProcess2"/>
    <dgm:cxn modelId="{B5B91CBD-32FB-4E41-A357-9F4A996E5683}" type="presOf" srcId="{19B1B462-149E-4A94-863E-312D06EE33B5}" destId="{1546DDF9-CB63-49B1-B5B8-C6291E00D8D3}" srcOrd="0" destOrd="0" presId="urn:microsoft.com/office/officeart/2005/8/layout/lProcess2"/>
    <dgm:cxn modelId="{530CF264-8B88-4812-9886-79F04F7BB43E}" srcId="{19B1B462-149E-4A94-863E-312D06EE33B5}" destId="{46027645-2732-409B-9341-2CEC62297731}" srcOrd="0" destOrd="0" parTransId="{74A970BF-7823-4FDB-892A-8C0AEF9C5551}" sibTransId="{5F8133D3-1D9F-4D86-AC98-B599EE3489D4}"/>
    <dgm:cxn modelId="{CC380BDC-6023-4851-9256-FD7EBBDDC025}" type="presOf" srcId="{A6B00F8B-FCB3-4256-9BDE-9F4E07775735}" destId="{E42F20A3-5F84-4BA6-A15D-9865DB260F6E}" srcOrd="1" destOrd="0" presId="urn:microsoft.com/office/officeart/2005/8/layout/lProcess2"/>
    <dgm:cxn modelId="{A264169F-6E8D-4DC0-A6E2-DA12412DE728}" type="presParOf" srcId="{29FB35DB-459D-4BE3-B445-7CCDD17C9E55}" destId="{E629FA55-CEEC-42A6-B793-997B51FAC59D}" srcOrd="0" destOrd="0" presId="urn:microsoft.com/office/officeart/2005/8/layout/lProcess2"/>
    <dgm:cxn modelId="{60D17969-F1FB-4878-B3DE-4D999297245E}" type="presParOf" srcId="{E629FA55-CEEC-42A6-B793-997B51FAC59D}" destId="{1546DDF9-CB63-49B1-B5B8-C6291E00D8D3}" srcOrd="0" destOrd="0" presId="urn:microsoft.com/office/officeart/2005/8/layout/lProcess2"/>
    <dgm:cxn modelId="{089708FB-AF45-4422-B15E-09518ABF2E81}" type="presParOf" srcId="{E629FA55-CEEC-42A6-B793-997B51FAC59D}" destId="{4E25235F-78E4-48AD-84AC-53D16146F2D4}" srcOrd="1" destOrd="0" presId="urn:microsoft.com/office/officeart/2005/8/layout/lProcess2"/>
    <dgm:cxn modelId="{EAEBB318-5C51-46AE-A481-A0B48138D2F4}" type="presParOf" srcId="{E629FA55-CEEC-42A6-B793-997B51FAC59D}" destId="{9AA04703-AC29-4C7B-AACC-D51813108882}" srcOrd="2" destOrd="0" presId="urn:microsoft.com/office/officeart/2005/8/layout/lProcess2"/>
    <dgm:cxn modelId="{47C6FFB3-EA32-4E33-874E-D06A899F1C0A}" type="presParOf" srcId="{9AA04703-AC29-4C7B-AACC-D51813108882}" destId="{ECD8099F-AA6A-4FB4-B71B-E11BAA55C2E0}" srcOrd="0" destOrd="0" presId="urn:microsoft.com/office/officeart/2005/8/layout/lProcess2"/>
    <dgm:cxn modelId="{82CBD021-D9BF-476F-A07A-A4187D20DA93}" type="presParOf" srcId="{ECD8099F-AA6A-4FB4-B71B-E11BAA55C2E0}" destId="{8196955B-F33B-4A93-8F31-2E24E2900665}" srcOrd="0" destOrd="0" presId="urn:microsoft.com/office/officeart/2005/8/layout/lProcess2"/>
    <dgm:cxn modelId="{30A97176-9210-413C-A1F9-C3742E208BF2}" type="presParOf" srcId="{29FB35DB-459D-4BE3-B445-7CCDD17C9E55}" destId="{C291F182-1E48-4E91-9A20-E452415CD721}" srcOrd="1" destOrd="0" presId="urn:microsoft.com/office/officeart/2005/8/layout/lProcess2"/>
    <dgm:cxn modelId="{96205EB0-192B-465C-8CE7-BB77D34CDFFD}" type="presParOf" srcId="{29FB35DB-459D-4BE3-B445-7CCDD17C9E55}" destId="{B14C2093-474E-4243-9E84-41D2520691C8}" srcOrd="2" destOrd="0" presId="urn:microsoft.com/office/officeart/2005/8/layout/lProcess2"/>
    <dgm:cxn modelId="{0804CE09-4187-4F44-AF87-CDA6E982990C}" type="presParOf" srcId="{B14C2093-474E-4243-9E84-41D2520691C8}" destId="{3F70D2A0-4A33-4F40-BEEC-3A0A9974EA71}" srcOrd="0" destOrd="0" presId="urn:microsoft.com/office/officeart/2005/8/layout/lProcess2"/>
    <dgm:cxn modelId="{3AE960B8-FCD6-4356-B50D-4D466F799051}" type="presParOf" srcId="{B14C2093-474E-4243-9E84-41D2520691C8}" destId="{E42F20A3-5F84-4BA6-A15D-9865DB260F6E}" srcOrd="1" destOrd="0" presId="urn:microsoft.com/office/officeart/2005/8/layout/lProcess2"/>
    <dgm:cxn modelId="{3EC380D4-47FA-4A3C-AB60-DFCD3C02CBE3}" type="presParOf" srcId="{B14C2093-474E-4243-9E84-41D2520691C8}" destId="{61634E6D-C145-448F-A8F2-8D5A551B309F}" srcOrd="2" destOrd="0" presId="urn:microsoft.com/office/officeart/2005/8/layout/lProcess2"/>
    <dgm:cxn modelId="{88D493FB-20C3-488A-AF80-0ADD30000E9E}" type="presParOf" srcId="{61634E6D-C145-448F-A8F2-8D5A551B309F}" destId="{6018BA82-723D-4A7A-A507-FC94BDEA5D9F}" srcOrd="0" destOrd="0" presId="urn:microsoft.com/office/officeart/2005/8/layout/lProcess2"/>
    <dgm:cxn modelId="{85E69572-7322-4304-ACB2-99CE5C8B162D}" type="presParOf" srcId="{6018BA82-723D-4A7A-A507-FC94BDEA5D9F}" destId="{006FD2A7-64E3-4657-ACB2-52FED589C80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038A51-13C8-4EF0-A771-71150FE14FD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6C8D14-DFDC-4A5E-98C4-849C120B9FE5}">
      <dgm:prSet/>
      <dgm:spPr/>
      <dgm:t>
        <a:bodyPr/>
        <a:lstStyle/>
        <a:p>
          <a:pPr algn="ctr" rtl="0"/>
          <a:r>
            <a:rPr lang="pt-BR" dirty="0" smtClean="0"/>
            <a:t>Quem participa?</a:t>
          </a:r>
          <a:endParaRPr lang="pt-BR" dirty="0"/>
        </a:p>
      </dgm:t>
    </dgm:pt>
    <dgm:pt modelId="{8E9BAD32-6F5D-4201-88C8-EAF33A4916D9}" type="parTrans" cxnId="{4F7AB13E-599E-41CE-836C-B84335C3F5DB}">
      <dgm:prSet/>
      <dgm:spPr/>
      <dgm:t>
        <a:bodyPr/>
        <a:lstStyle/>
        <a:p>
          <a:endParaRPr lang="pt-BR"/>
        </a:p>
      </dgm:t>
    </dgm:pt>
    <dgm:pt modelId="{D23A2E49-0C04-4755-912D-6D991C036153}" type="sibTrans" cxnId="{4F7AB13E-599E-41CE-836C-B84335C3F5DB}">
      <dgm:prSet/>
      <dgm:spPr/>
      <dgm:t>
        <a:bodyPr/>
        <a:lstStyle/>
        <a:p>
          <a:endParaRPr lang="pt-BR"/>
        </a:p>
      </dgm:t>
    </dgm:pt>
    <dgm:pt modelId="{AD19125E-B6AA-4A1C-A5BF-1FE899579483}" type="pres">
      <dgm:prSet presAssocID="{E4038A51-13C8-4EF0-A771-71150FE14F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116F2F7-AE22-4C08-B944-FC70197A2D82}" type="pres">
      <dgm:prSet presAssocID="{B76C8D14-DFDC-4A5E-98C4-849C120B9F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7AB13E-599E-41CE-836C-B84335C3F5DB}" srcId="{E4038A51-13C8-4EF0-A771-71150FE14FD5}" destId="{B76C8D14-DFDC-4A5E-98C4-849C120B9FE5}" srcOrd="0" destOrd="0" parTransId="{8E9BAD32-6F5D-4201-88C8-EAF33A4916D9}" sibTransId="{D23A2E49-0C04-4755-912D-6D991C036153}"/>
    <dgm:cxn modelId="{71FBA078-6620-4A72-9846-BE2A8018EEE6}" type="presOf" srcId="{B76C8D14-DFDC-4A5E-98C4-849C120B9FE5}" destId="{3116F2F7-AE22-4C08-B944-FC70197A2D82}" srcOrd="0" destOrd="0" presId="urn:microsoft.com/office/officeart/2005/8/layout/vList2"/>
    <dgm:cxn modelId="{B0B4AA00-7BA0-4270-AC90-702E571B0671}" type="presOf" srcId="{E4038A51-13C8-4EF0-A771-71150FE14FD5}" destId="{AD19125E-B6AA-4A1C-A5BF-1FE899579483}" srcOrd="0" destOrd="0" presId="urn:microsoft.com/office/officeart/2005/8/layout/vList2"/>
    <dgm:cxn modelId="{5D5EF3FA-4D4D-458B-88D4-E01BDF6B5492}" type="presParOf" srcId="{AD19125E-B6AA-4A1C-A5BF-1FE899579483}" destId="{3116F2F7-AE22-4C08-B944-FC70197A2D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17DD73-ACA8-4CD1-877C-03095E80775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7D4D45-E6C7-41CB-87C3-246C3AD04F43}">
      <dgm:prSet/>
      <dgm:spPr/>
      <dgm:t>
        <a:bodyPr/>
        <a:lstStyle/>
        <a:p>
          <a:r>
            <a:rPr lang="pt-BR"/>
            <a:t>BALANÇO DAS SEIS EDIÇÕES:</a:t>
          </a:r>
        </a:p>
      </dgm:t>
    </dgm:pt>
    <dgm:pt modelId="{F19B42D4-44DC-4762-9DB1-6013D76A4DDA}" type="parTrans" cxnId="{9C369E58-4356-4A77-8E0F-B666A4967089}">
      <dgm:prSet/>
      <dgm:spPr/>
      <dgm:t>
        <a:bodyPr/>
        <a:lstStyle/>
        <a:p>
          <a:endParaRPr lang="pt-BR"/>
        </a:p>
      </dgm:t>
    </dgm:pt>
    <dgm:pt modelId="{A636BFDC-55ED-4D7D-9D68-C67BC568DB3C}" type="sibTrans" cxnId="{9C369E58-4356-4A77-8E0F-B666A4967089}">
      <dgm:prSet/>
      <dgm:spPr/>
      <dgm:t>
        <a:bodyPr/>
        <a:lstStyle/>
        <a:p>
          <a:endParaRPr lang="pt-BR"/>
        </a:p>
      </dgm:t>
    </dgm:pt>
    <dgm:pt modelId="{9ED829F1-459E-4229-996D-4CEE142527B5}">
      <dgm:prSet/>
      <dgm:spPr/>
      <dgm:t>
        <a:bodyPr/>
        <a:lstStyle/>
        <a:p>
          <a:r>
            <a:rPr lang="pt-BR" dirty="0" smtClean="0"/>
            <a:t>3.947 trabalhos </a:t>
          </a:r>
          <a:r>
            <a:rPr lang="pt-BR" dirty="0"/>
            <a:t>inscritos em todos as edições do </a:t>
          </a:r>
          <a:r>
            <a:rPr lang="pt-BR" dirty="0" smtClean="0"/>
            <a:t>premio;</a:t>
          </a:r>
          <a:endParaRPr lang="pt-BR" dirty="0"/>
        </a:p>
      </dgm:t>
    </dgm:pt>
    <dgm:pt modelId="{B4025F7B-5FCC-4D7A-9C87-37F9B36BE1BB}" type="parTrans" cxnId="{19466FE0-2CDF-4D85-93BD-07C3E74AD875}">
      <dgm:prSet/>
      <dgm:spPr/>
      <dgm:t>
        <a:bodyPr/>
        <a:lstStyle/>
        <a:p>
          <a:endParaRPr lang="pt-BR"/>
        </a:p>
      </dgm:t>
    </dgm:pt>
    <dgm:pt modelId="{0948EEC3-FCDB-42B5-9C4F-9D23E66307B4}" type="sibTrans" cxnId="{19466FE0-2CDF-4D85-93BD-07C3E74AD875}">
      <dgm:prSet/>
      <dgm:spPr/>
      <dgm:t>
        <a:bodyPr/>
        <a:lstStyle/>
        <a:p>
          <a:endParaRPr lang="pt-BR"/>
        </a:p>
      </dgm:t>
    </dgm:pt>
    <dgm:pt modelId="{C03052B0-68A2-4BB2-82F3-48063CE8C62F}">
      <dgm:prSet/>
      <dgm:spPr/>
      <dgm:t>
        <a:bodyPr/>
        <a:lstStyle/>
        <a:p>
          <a:r>
            <a:rPr lang="pt-BR" dirty="0"/>
            <a:t>Dobro do número de </a:t>
          </a:r>
          <a:r>
            <a:rPr lang="pt-BR" dirty="0" smtClean="0"/>
            <a:t>pautas positivas </a:t>
          </a:r>
          <a:r>
            <a:rPr lang="pt-BR" dirty="0"/>
            <a:t>na imprensa.</a:t>
          </a:r>
        </a:p>
      </dgm:t>
    </dgm:pt>
    <dgm:pt modelId="{6A44516E-496B-40CC-9F79-B1214FDD79C2}" type="parTrans" cxnId="{BCED1ED3-F034-4632-86E9-8B0D2883FAB9}">
      <dgm:prSet/>
      <dgm:spPr/>
      <dgm:t>
        <a:bodyPr/>
        <a:lstStyle/>
        <a:p>
          <a:endParaRPr lang="pt-BR"/>
        </a:p>
      </dgm:t>
    </dgm:pt>
    <dgm:pt modelId="{4C5309FD-8F65-4D22-9B28-CCCF59CA7CA6}" type="sibTrans" cxnId="{BCED1ED3-F034-4632-86E9-8B0D2883FAB9}">
      <dgm:prSet/>
      <dgm:spPr/>
      <dgm:t>
        <a:bodyPr/>
        <a:lstStyle/>
        <a:p>
          <a:endParaRPr lang="pt-BR"/>
        </a:p>
      </dgm:t>
    </dgm:pt>
    <dgm:pt modelId="{D0152605-6ECF-4592-86B5-958C07227DC7}">
      <dgm:prSet/>
      <dgm:spPr/>
      <dgm:t>
        <a:bodyPr/>
        <a:lstStyle/>
        <a:p>
          <a:r>
            <a:rPr lang="pt-BR" dirty="0" smtClean="0"/>
            <a:t>Participação de mais de   80 escolas públicas e particulares; </a:t>
          </a:r>
          <a:endParaRPr lang="pt-BR" dirty="0"/>
        </a:p>
      </dgm:t>
    </dgm:pt>
    <dgm:pt modelId="{4E2EC879-5539-40DF-BAA3-1D965FC2517A}" type="parTrans" cxnId="{30916F3A-8D98-4E84-92CC-E5856A133553}">
      <dgm:prSet/>
      <dgm:spPr/>
    </dgm:pt>
    <dgm:pt modelId="{534A4675-C12B-4FD4-A199-4E28A6F57031}" type="sibTrans" cxnId="{30916F3A-8D98-4E84-92CC-E5856A133553}">
      <dgm:prSet/>
      <dgm:spPr/>
    </dgm:pt>
    <dgm:pt modelId="{3B9D73CE-CA5C-4B0A-89C9-C163B02DC73D}">
      <dgm:prSet/>
      <dgm:spPr/>
      <dgm:t>
        <a:bodyPr/>
        <a:lstStyle/>
        <a:p>
          <a:endParaRPr lang="pt-BR" dirty="0"/>
        </a:p>
      </dgm:t>
    </dgm:pt>
    <dgm:pt modelId="{21191BE5-4551-4E4A-A9D2-574DAFCC5211}" type="parTrans" cxnId="{BE20EC21-EA51-4694-A8A7-78B451D5B93B}">
      <dgm:prSet/>
      <dgm:spPr/>
    </dgm:pt>
    <dgm:pt modelId="{5C02CE1E-9D5B-41C1-A5DF-4ED1017B56E1}" type="sibTrans" cxnId="{BE20EC21-EA51-4694-A8A7-78B451D5B93B}">
      <dgm:prSet/>
      <dgm:spPr/>
    </dgm:pt>
    <dgm:pt modelId="{AE64EFB4-B602-4973-8168-0EC7EB198241}" type="pres">
      <dgm:prSet presAssocID="{6217DD73-ACA8-4CD1-877C-03095E807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B3A48D6-AB0C-4932-9533-6598D82ECF89}" type="pres">
      <dgm:prSet presAssocID="{E57D4D45-E6C7-41CB-87C3-246C3AD04F43}" presName="parentLin" presStyleCnt="0"/>
      <dgm:spPr/>
    </dgm:pt>
    <dgm:pt modelId="{5F43DA17-DBAE-47C8-BA41-DB689EA52237}" type="pres">
      <dgm:prSet presAssocID="{E57D4D45-E6C7-41CB-87C3-246C3AD04F43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1168661-D11B-48A6-B8CB-54D41E8A2E7A}" type="pres">
      <dgm:prSet presAssocID="{E57D4D45-E6C7-41CB-87C3-246C3AD04F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3A0B88-975B-4401-A0C7-BC6B89DFAAD2}" type="pres">
      <dgm:prSet presAssocID="{E57D4D45-E6C7-41CB-87C3-246C3AD04F43}" presName="negativeSpace" presStyleCnt="0"/>
      <dgm:spPr/>
    </dgm:pt>
    <dgm:pt modelId="{7362B0BF-BD1C-4DDE-8D12-FE0294342315}" type="pres">
      <dgm:prSet presAssocID="{E57D4D45-E6C7-41CB-87C3-246C3AD04F4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ED1ED3-F034-4632-86E9-8B0D2883FAB9}" srcId="{E57D4D45-E6C7-41CB-87C3-246C3AD04F43}" destId="{C03052B0-68A2-4BB2-82F3-48063CE8C62F}" srcOrd="2" destOrd="0" parTransId="{6A44516E-496B-40CC-9F79-B1214FDD79C2}" sibTransId="{4C5309FD-8F65-4D22-9B28-CCCF59CA7CA6}"/>
    <dgm:cxn modelId="{BE20EC21-EA51-4694-A8A7-78B451D5B93B}" srcId="{E57D4D45-E6C7-41CB-87C3-246C3AD04F43}" destId="{3B9D73CE-CA5C-4B0A-89C9-C163B02DC73D}" srcOrd="3" destOrd="0" parTransId="{21191BE5-4551-4E4A-A9D2-574DAFCC5211}" sibTransId="{5C02CE1E-9D5B-41C1-A5DF-4ED1017B56E1}"/>
    <dgm:cxn modelId="{3F4D7303-1D45-4D57-87E2-A82477A9502F}" type="presOf" srcId="{D0152605-6ECF-4592-86B5-958C07227DC7}" destId="{7362B0BF-BD1C-4DDE-8D12-FE0294342315}" srcOrd="0" destOrd="1" presId="urn:microsoft.com/office/officeart/2005/8/layout/list1"/>
    <dgm:cxn modelId="{93D61C93-0AE1-436E-8D19-C0E2ADCAA0B1}" type="presOf" srcId="{3B9D73CE-CA5C-4B0A-89C9-C163B02DC73D}" destId="{7362B0BF-BD1C-4DDE-8D12-FE0294342315}" srcOrd="0" destOrd="3" presId="urn:microsoft.com/office/officeart/2005/8/layout/list1"/>
    <dgm:cxn modelId="{19466FE0-2CDF-4D85-93BD-07C3E74AD875}" srcId="{E57D4D45-E6C7-41CB-87C3-246C3AD04F43}" destId="{9ED829F1-459E-4229-996D-4CEE142527B5}" srcOrd="0" destOrd="0" parTransId="{B4025F7B-5FCC-4D7A-9C87-37F9B36BE1BB}" sibTransId="{0948EEC3-FCDB-42B5-9C4F-9D23E66307B4}"/>
    <dgm:cxn modelId="{BB178CFC-6483-4638-9E12-C647AF8EB488}" type="presOf" srcId="{C03052B0-68A2-4BB2-82F3-48063CE8C62F}" destId="{7362B0BF-BD1C-4DDE-8D12-FE0294342315}" srcOrd="0" destOrd="2" presId="urn:microsoft.com/office/officeart/2005/8/layout/list1"/>
    <dgm:cxn modelId="{5196512A-AE35-4A91-AD8F-D8AAAD0C2DC7}" type="presOf" srcId="{E57D4D45-E6C7-41CB-87C3-246C3AD04F43}" destId="{91168661-D11B-48A6-B8CB-54D41E8A2E7A}" srcOrd="1" destOrd="0" presId="urn:microsoft.com/office/officeart/2005/8/layout/list1"/>
    <dgm:cxn modelId="{CB41E0B7-F191-4208-B882-31A65D88EEA4}" type="presOf" srcId="{6217DD73-ACA8-4CD1-877C-03095E807752}" destId="{AE64EFB4-B602-4973-8168-0EC7EB198241}" srcOrd="0" destOrd="0" presId="urn:microsoft.com/office/officeart/2005/8/layout/list1"/>
    <dgm:cxn modelId="{2A68E671-C793-43B3-BF47-40A7DD4871DD}" type="presOf" srcId="{9ED829F1-459E-4229-996D-4CEE142527B5}" destId="{7362B0BF-BD1C-4DDE-8D12-FE0294342315}" srcOrd="0" destOrd="0" presId="urn:microsoft.com/office/officeart/2005/8/layout/list1"/>
    <dgm:cxn modelId="{D45FDAB9-A041-4382-AA04-2EA17D82DA11}" type="presOf" srcId="{E57D4D45-E6C7-41CB-87C3-246C3AD04F43}" destId="{5F43DA17-DBAE-47C8-BA41-DB689EA52237}" srcOrd="0" destOrd="0" presId="urn:microsoft.com/office/officeart/2005/8/layout/list1"/>
    <dgm:cxn modelId="{9C369E58-4356-4A77-8E0F-B666A4967089}" srcId="{6217DD73-ACA8-4CD1-877C-03095E807752}" destId="{E57D4D45-E6C7-41CB-87C3-246C3AD04F43}" srcOrd="0" destOrd="0" parTransId="{F19B42D4-44DC-4762-9DB1-6013D76A4DDA}" sibTransId="{A636BFDC-55ED-4D7D-9D68-C67BC568DB3C}"/>
    <dgm:cxn modelId="{30916F3A-8D98-4E84-92CC-E5856A133553}" srcId="{E57D4D45-E6C7-41CB-87C3-246C3AD04F43}" destId="{D0152605-6ECF-4592-86B5-958C07227DC7}" srcOrd="1" destOrd="0" parTransId="{4E2EC879-5539-40DF-BAA3-1D965FC2517A}" sibTransId="{534A4675-C12B-4FD4-A199-4E28A6F57031}"/>
    <dgm:cxn modelId="{AE0AAD6D-6B7E-444C-BD61-BC5688FEDEE0}" type="presParOf" srcId="{AE64EFB4-B602-4973-8168-0EC7EB198241}" destId="{1B3A48D6-AB0C-4932-9533-6598D82ECF89}" srcOrd="0" destOrd="0" presId="urn:microsoft.com/office/officeart/2005/8/layout/list1"/>
    <dgm:cxn modelId="{8675DBFC-EF1C-4CDB-A5FF-B1A634A92E5C}" type="presParOf" srcId="{1B3A48D6-AB0C-4932-9533-6598D82ECF89}" destId="{5F43DA17-DBAE-47C8-BA41-DB689EA52237}" srcOrd="0" destOrd="0" presId="urn:microsoft.com/office/officeart/2005/8/layout/list1"/>
    <dgm:cxn modelId="{6598880E-2335-4293-9325-AB4AAD119375}" type="presParOf" srcId="{1B3A48D6-AB0C-4932-9533-6598D82ECF89}" destId="{91168661-D11B-48A6-B8CB-54D41E8A2E7A}" srcOrd="1" destOrd="0" presId="urn:microsoft.com/office/officeart/2005/8/layout/list1"/>
    <dgm:cxn modelId="{D7C9C33C-4681-4B2D-8642-70DBD11C7D91}" type="presParOf" srcId="{AE64EFB4-B602-4973-8168-0EC7EB198241}" destId="{763A0B88-975B-4401-A0C7-BC6B89DFAAD2}" srcOrd="1" destOrd="0" presId="urn:microsoft.com/office/officeart/2005/8/layout/list1"/>
    <dgm:cxn modelId="{4029D4A2-6890-4C5C-9395-43F0DAB74B84}" type="presParOf" srcId="{AE64EFB4-B602-4973-8168-0EC7EB198241}" destId="{7362B0BF-BD1C-4DDE-8D12-FE029434231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9D68D-802C-4B0B-852E-8F852E61F205}">
      <dsp:nvSpPr>
        <dsp:cNvPr id="0" name=""/>
        <dsp:cNvSpPr/>
      </dsp:nvSpPr>
      <dsp:spPr>
        <a:xfrm>
          <a:off x="0" y="7235"/>
          <a:ext cx="7286676" cy="1432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O Programa de Educação Fiscal em Fortaleza</a:t>
          </a:r>
          <a:endParaRPr lang="pt-BR" sz="3600" kern="1200" dirty="0"/>
        </a:p>
      </dsp:txBody>
      <dsp:txXfrm>
        <a:off x="69908" y="77143"/>
        <a:ext cx="7146860" cy="12922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225F8-B58D-438E-A78E-5D3D2D21F90A}">
      <dsp:nvSpPr>
        <dsp:cNvPr id="0" name=""/>
        <dsp:cNvSpPr/>
      </dsp:nvSpPr>
      <dsp:spPr>
        <a:xfrm>
          <a:off x="0" y="356627"/>
          <a:ext cx="735811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71" tIns="437388" rIns="57107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/>
            <a:t>Desenho e Frase</a:t>
          </a:r>
        </a:p>
      </dsp:txBody>
      <dsp:txXfrm>
        <a:off x="0" y="356627"/>
        <a:ext cx="7358114" cy="893025"/>
      </dsp:txXfrm>
    </dsp:sp>
    <dsp:sp modelId="{8A479B52-6487-42B5-A07C-E4D070016397}">
      <dsp:nvSpPr>
        <dsp:cNvPr id="0" name=""/>
        <dsp:cNvSpPr/>
      </dsp:nvSpPr>
      <dsp:spPr>
        <a:xfrm>
          <a:off x="367905" y="46667"/>
          <a:ext cx="5150679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Infantil I (6 a 9 anos)</a:t>
          </a:r>
        </a:p>
      </dsp:txBody>
      <dsp:txXfrm>
        <a:off x="398167" y="76929"/>
        <a:ext cx="5090155" cy="559396"/>
      </dsp:txXfrm>
    </dsp:sp>
    <dsp:sp modelId="{A51D92DB-E88E-497B-AC1F-E5D2FB6CDFEB}">
      <dsp:nvSpPr>
        <dsp:cNvPr id="0" name=""/>
        <dsp:cNvSpPr/>
      </dsp:nvSpPr>
      <dsp:spPr>
        <a:xfrm>
          <a:off x="0" y="1673012"/>
          <a:ext cx="735811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71" tIns="437388" rIns="57107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/>
            <a:t>Redação até 30 linhas</a:t>
          </a:r>
        </a:p>
      </dsp:txBody>
      <dsp:txXfrm>
        <a:off x="0" y="1673012"/>
        <a:ext cx="7358114" cy="893025"/>
      </dsp:txXfrm>
    </dsp:sp>
    <dsp:sp modelId="{5FC60127-BED7-4D3D-BE76-6DCB63DE2725}">
      <dsp:nvSpPr>
        <dsp:cNvPr id="0" name=""/>
        <dsp:cNvSpPr/>
      </dsp:nvSpPr>
      <dsp:spPr>
        <a:xfrm>
          <a:off x="367905" y="1363052"/>
          <a:ext cx="5150679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Infantil II (10 a 13 anos)</a:t>
          </a:r>
          <a:endParaRPr lang="pt-BR" sz="2100" kern="1200" dirty="0"/>
        </a:p>
      </dsp:txBody>
      <dsp:txXfrm>
        <a:off x="398167" y="1393314"/>
        <a:ext cx="5090155" cy="559396"/>
      </dsp:txXfrm>
    </dsp:sp>
    <dsp:sp modelId="{5C00F1C6-9468-4363-BB10-AA498AA2963D}">
      <dsp:nvSpPr>
        <dsp:cNvPr id="0" name=""/>
        <dsp:cNvSpPr/>
      </dsp:nvSpPr>
      <dsp:spPr>
        <a:xfrm>
          <a:off x="0" y="2989397"/>
          <a:ext cx="7358114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71" tIns="437388" rIns="57107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/>
            <a:t>Redação até 30 linhas</a:t>
          </a:r>
        </a:p>
      </dsp:txBody>
      <dsp:txXfrm>
        <a:off x="0" y="2989397"/>
        <a:ext cx="7358114" cy="893025"/>
      </dsp:txXfrm>
    </dsp:sp>
    <dsp:sp modelId="{179F1687-241D-41FD-9253-CDA1F4191429}">
      <dsp:nvSpPr>
        <dsp:cNvPr id="0" name=""/>
        <dsp:cNvSpPr/>
      </dsp:nvSpPr>
      <dsp:spPr>
        <a:xfrm>
          <a:off x="367905" y="2679437"/>
          <a:ext cx="5150679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Infanto-Juvenil I (14 a 16 anos)</a:t>
          </a:r>
          <a:endParaRPr lang="pt-BR" sz="2100" kern="1200" dirty="0"/>
        </a:p>
      </dsp:txBody>
      <dsp:txXfrm>
        <a:off x="398167" y="2709699"/>
        <a:ext cx="5090155" cy="5593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F2F7-AE22-4C08-B944-FC70197A2D82}">
      <dsp:nvSpPr>
        <dsp:cNvPr id="0" name=""/>
        <dsp:cNvSpPr/>
      </dsp:nvSpPr>
      <dsp:spPr>
        <a:xfrm>
          <a:off x="0" y="18814"/>
          <a:ext cx="3714776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Escolas</a:t>
          </a:r>
          <a:endParaRPr lang="pt-BR" sz="2900" kern="1200" dirty="0"/>
        </a:p>
      </dsp:txBody>
      <dsp:txXfrm>
        <a:off x="33955" y="52769"/>
        <a:ext cx="3646866" cy="6276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EABF9-D0C5-4C7B-A83F-9138EED34145}">
      <dsp:nvSpPr>
        <dsp:cNvPr id="0" name=""/>
        <dsp:cNvSpPr/>
      </dsp:nvSpPr>
      <dsp:spPr>
        <a:xfrm>
          <a:off x="0" y="502036"/>
          <a:ext cx="7358114" cy="4069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71" tIns="708152" rIns="571071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1. Você sabe o que é ser cidadão?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2. Cuidar da cidade é um dever de todos.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3. Cidadania, espalhe essa idéia.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4. Nota Fiscal é contribuição social. Comece por você.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5. IPTU: um pouco de você faz muito pela cidade.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6. Por que devo cuidar do bem público?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7. Qual a importância dos impostos para o município de Fortaleza?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8. Do zelador ao professor: para educação funcionar, o imposto devemos pagar.</a:t>
          </a:r>
          <a:endParaRPr lang="pt-BR" sz="2300" kern="1200" dirty="0"/>
        </a:p>
      </dsp:txBody>
      <dsp:txXfrm>
        <a:off x="0" y="502036"/>
        <a:ext cx="7358114" cy="4069800"/>
      </dsp:txXfrm>
    </dsp:sp>
    <dsp:sp modelId="{38D2E85B-92FA-44B6-9C04-9F3E26F09596}">
      <dsp:nvSpPr>
        <dsp:cNvPr id="0" name=""/>
        <dsp:cNvSpPr/>
      </dsp:nvSpPr>
      <dsp:spPr>
        <a:xfrm>
          <a:off x="367905" y="195"/>
          <a:ext cx="5150679" cy="100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Temas para Escola</a:t>
          </a:r>
          <a:endParaRPr lang="pt-BR" sz="3600" kern="1200" dirty="0"/>
        </a:p>
      </dsp:txBody>
      <dsp:txXfrm>
        <a:off x="416901" y="49191"/>
        <a:ext cx="5052687" cy="9056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EABF9-D0C5-4C7B-A83F-9138EED34145}">
      <dsp:nvSpPr>
        <dsp:cNvPr id="0" name=""/>
        <dsp:cNvSpPr/>
      </dsp:nvSpPr>
      <dsp:spPr>
        <a:xfrm>
          <a:off x="0" y="105007"/>
          <a:ext cx="7358114" cy="4426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71" tIns="687324" rIns="571071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300" b="1" u="none" kern="1200" dirty="0" smtClean="0"/>
            <a:t>Política fiscal e administração tributária</a:t>
          </a:r>
          <a:endParaRPr lang="pt-BR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300" b="1" u="none" kern="1200" dirty="0" smtClean="0"/>
            <a:t>Finanças públicas e administração do setor público</a:t>
          </a:r>
          <a:endParaRPr lang="pt-BR" sz="3300" u="none" kern="1200" dirty="0" smtClean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300" b="1" u="none" kern="1200" dirty="0" smtClean="0"/>
            <a:t>Gestão pública, controle social e promoção da cidadania fiscal</a:t>
          </a:r>
          <a:r>
            <a:rPr lang="pt-BR" sz="3300" u="none" kern="1200" dirty="0" smtClean="0"/>
            <a:t/>
          </a:r>
          <a:br>
            <a:rPr lang="pt-BR" sz="3300" u="none" kern="1200" dirty="0" smtClean="0"/>
          </a:br>
          <a:endParaRPr lang="pt-BR" sz="3300" u="none" kern="1200" dirty="0" smtClean="0"/>
        </a:p>
      </dsp:txBody>
      <dsp:txXfrm>
        <a:off x="0" y="105007"/>
        <a:ext cx="7358114" cy="4426760"/>
      </dsp:txXfrm>
    </dsp:sp>
    <dsp:sp modelId="{38D2E85B-92FA-44B6-9C04-9F3E26F09596}">
      <dsp:nvSpPr>
        <dsp:cNvPr id="0" name=""/>
        <dsp:cNvSpPr/>
      </dsp:nvSpPr>
      <dsp:spPr>
        <a:xfrm>
          <a:off x="623291" y="0"/>
          <a:ext cx="6734822" cy="5518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Temas na área de Pesquisa</a:t>
          </a:r>
          <a:endParaRPr lang="pt-BR" sz="3600" kern="1200" dirty="0"/>
        </a:p>
      </dsp:txBody>
      <dsp:txXfrm>
        <a:off x="650229" y="26938"/>
        <a:ext cx="6680946" cy="4979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EABF9-D0C5-4C7B-A83F-9138EED34145}">
      <dsp:nvSpPr>
        <dsp:cNvPr id="0" name=""/>
        <dsp:cNvSpPr/>
      </dsp:nvSpPr>
      <dsp:spPr>
        <a:xfrm>
          <a:off x="0" y="592495"/>
          <a:ext cx="7358114" cy="3979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71" tIns="395732" rIns="57107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u="none" kern="1200" dirty="0" smtClean="0"/>
            <a:t/>
          </a:r>
          <a:br>
            <a:rPr lang="pt-BR" sz="1900" u="none" kern="1200" dirty="0" smtClean="0"/>
          </a:br>
          <a:r>
            <a:rPr lang="pt-BR" sz="1900" u="none" kern="1200" dirty="0" smtClean="0"/>
            <a:t>- Gestão fiscal eficiente</a:t>
          </a:r>
          <a:br>
            <a:rPr lang="pt-BR" sz="1900" u="none" kern="1200" dirty="0" smtClean="0"/>
          </a:br>
          <a:r>
            <a:rPr lang="pt-BR" sz="1900" u="none" kern="1200" dirty="0" smtClean="0"/>
            <a:t>- Otimização da arrecadação</a:t>
          </a:r>
          <a:br>
            <a:rPr lang="pt-BR" sz="1900" u="none" kern="1200" dirty="0" smtClean="0"/>
          </a:br>
          <a:r>
            <a:rPr lang="pt-BR" sz="1900" u="none" kern="1200" dirty="0" smtClean="0"/>
            <a:t>- Tributos e distribuição de renda</a:t>
          </a:r>
          <a:br>
            <a:rPr lang="pt-BR" sz="1900" u="none" kern="1200" dirty="0" smtClean="0"/>
          </a:br>
          <a:r>
            <a:rPr lang="pt-BR" sz="1900" u="none" kern="1200" dirty="0" smtClean="0"/>
            <a:t>- Transparência, controle e fiscalização das finanças públicas</a:t>
          </a:r>
          <a:br>
            <a:rPr lang="pt-BR" sz="1900" u="none" kern="1200" dirty="0" smtClean="0"/>
          </a:br>
          <a:r>
            <a:rPr lang="pt-BR" sz="1900" u="none" kern="1200" dirty="0" smtClean="0"/>
            <a:t>- Qualidade do gasto público</a:t>
          </a:r>
          <a:br>
            <a:rPr lang="pt-BR" sz="1900" u="none" kern="1200" dirty="0" smtClean="0"/>
          </a:br>
          <a:r>
            <a:rPr lang="pt-BR" sz="1900" u="none" kern="1200" dirty="0" smtClean="0"/>
            <a:t>- Legislação tributária</a:t>
          </a:r>
          <a:br>
            <a:rPr lang="pt-BR" sz="1900" u="none" kern="1200" dirty="0" smtClean="0"/>
          </a:br>
          <a:r>
            <a:rPr lang="pt-BR" sz="1900" u="none" kern="1200" dirty="0" smtClean="0"/>
            <a:t>- Inovação tecnológica aplicada às finanças públicas</a:t>
          </a:r>
          <a:br>
            <a:rPr lang="pt-BR" sz="1900" u="none" kern="1200" dirty="0" smtClean="0"/>
          </a:br>
          <a:r>
            <a:rPr lang="pt-BR" sz="1900" u="none" kern="1200" dirty="0" smtClean="0"/>
            <a:t>- Capacidade de endividamento do município</a:t>
          </a:r>
          <a:br>
            <a:rPr lang="pt-BR" sz="1900" u="none" kern="1200" dirty="0" smtClean="0"/>
          </a:br>
          <a:r>
            <a:rPr lang="pt-BR" sz="1900" u="none" kern="1200" dirty="0" smtClean="0"/>
            <a:t>- Ações de fortalecimento do fisco municipal e combate à corrupção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900" u="none" kern="1200" dirty="0" smtClean="0"/>
        </a:p>
      </dsp:txBody>
      <dsp:txXfrm>
        <a:off x="0" y="592495"/>
        <a:ext cx="7358114" cy="3979536"/>
      </dsp:txXfrm>
    </dsp:sp>
    <dsp:sp modelId="{38D2E85B-92FA-44B6-9C04-9F3E26F09596}">
      <dsp:nvSpPr>
        <dsp:cNvPr id="0" name=""/>
        <dsp:cNvSpPr/>
      </dsp:nvSpPr>
      <dsp:spPr>
        <a:xfrm>
          <a:off x="623291" y="0"/>
          <a:ext cx="6734822" cy="7291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Temas  na área de Imprensa</a:t>
          </a:r>
          <a:endParaRPr lang="pt-BR" sz="3600" kern="1200" dirty="0"/>
        </a:p>
      </dsp:txBody>
      <dsp:txXfrm>
        <a:off x="658886" y="35595"/>
        <a:ext cx="6663632" cy="6579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8CEE-7D0E-4066-B83E-1E2A182D1D7C}">
      <dsp:nvSpPr>
        <dsp:cNvPr id="0" name=""/>
        <dsp:cNvSpPr/>
      </dsp:nvSpPr>
      <dsp:spPr>
        <a:xfrm>
          <a:off x="0" y="467718"/>
          <a:ext cx="7215238" cy="241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9983" tIns="499872" rIns="55998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EDUCADOR </a:t>
          </a:r>
          <a:r>
            <a:rPr lang="pt-BR" sz="2400" kern="1200" dirty="0" smtClean="0"/>
            <a:t>PROFESSOR:</a:t>
          </a:r>
          <a:br>
            <a:rPr lang="pt-BR" sz="2400" kern="1200" dirty="0" smtClean="0"/>
          </a:br>
          <a:r>
            <a:rPr lang="pt-BR" sz="2400" kern="1200" dirty="0" smtClean="0"/>
            <a:t>-Projeto Pedagógico na área de Educação Fiscal</a:t>
          </a:r>
          <a:br>
            <a:rPr lang="pt-BR" sz="2400" kern="1200" dirty="0" smtClean="0"/>
          </a:br>
          <a:r>
            <a:rPr lang="pt-BR" sz="2400" kern="1200" dirty="0" smtClean="0"/>
            <a:t>-Projeto Pedagógico na área de Educação Fiscal  </a:t>
          </a:r>
          <a:r>
            <a:rPr lang="pt-BR" sz="2400" u="sng" kern="1200" dirty="0" smtClean="0"/>
            <a:t>em execução</a:t>
          </a:r>
          <a:endParaRPr lang="pt-BR" sz="2400" u="sng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/>
            <a:t>Professor de aluno premiado</a:t>
          </a:r>
          <a:endParaRPr lang="pt-BR" sz="2400" kern="1200" dirty="0"/>
        </a:p>
      </dsp:txBody>
      <dsp:txXfrm>
        <a:off x="0" y="467718"/>
        <a:ext cx="7215238" cy="2419200"/>
      </dsp:txXfrm>
    </dsp:sp>
    <dsp:sp modelId="{D0745930-E333-4BBF-B706-FC593D1222CE}">
      <dsp:nvSpPr>
        <dsp:cNvPr id="0" name=""/>
        <dsp:cNvSpPr/>
      </dsp:nvSpPr>
      <dsp:spPr>
        <a:xfrm>
          <a:off x="360761" y="113477"/>
          <a:ext cx="5050666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903" tIns="0" rIns="19090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Escolas</a:t>
          </a:r>
          <a:endParaRPr lang="pt-BR" sz="2400" kern="1200" dirty="0"/>
        </a:p>
      </dsp:txBody>
      <dsp:txXfrm>
        <a:off x="395346" y="148062"/>
        <a:ext cx="4981496" cy="6393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4809A-EB64-489D-92F2-150309F99F50}">
      <dsp:nvSpPr>
        <dsp:cNvPr id="0" name=""/>
        <dsp:cNvSpPr/>
      </dsp:nvSpPr>
      <dsp:spPr>
        <a:xfrm>
          <a:off x="0" y="356"/>
          <a:ext cx="7929618" cy="12851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9144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t-BR" sz="3200" kern="1200" dirty="0" smtClean="0"/>
            <a:t>Material distribuído nas escolas: fantoches (</a:t>
          </a:r>
          <a:r>
            <a:rPr lang="pt-BR" sz="3200" kern="1200" dirty="0" err="1" smtClean="0"/>
            <a:t>Catulinha</a:t>
          </a:r>
          <a:r>
            <a:rPr lang="pt-BR" sz="3200" kern="1200" dirty="0" smtClean="0"/>
            <a:t>, </a:t>
          </a:r>
          <a:r>
            <a:rPr lang="pt-BR" sz="3200" kern="1200" dirty="0" err="1" smtClean="0"/>
            <a:t>Catuléia</a:t>
          </a:r>
          <a:r>
            <a:rPr lang="pt-BR" sz="3200" kern="1200" dirty="0" smtClean="0"/>
            <a:t>, </a:t>
          </a:r>
          <a:r>
            <a:rPr lang="pt-BR" sz="3200" kern="1200" dirty="0" err="1" smtClean="0"/>
            <a:t>Jurinho</a:t>
          </a:r>
          <a:r>
            <a:rPr lang="pt-BR" sz="3200" kern="1200" dirty="0" smtClean="0"/>
            <a:t> Não Pago, </a:t>
          </a:r>
          <a:r>
            <a:rPr lang="pt-BR" sz="3200" kern="1200" dirty="0" err="1" smtClean="0"/>
            <a:t>Taxinha</a:t>
          </a:r>
          <a:r>
            <a:rPr lang="pt-BR" sz="3200" kern="1200" dirty="0" smtClean="0"/>
            <a:t>)</a:t>
          </a:r>
          <a:endParaRPr lang="pt-BR" sz="3200" kern="1200" dirty="0"/>
        </a:p>
      </dsp:txBody>
      <dsp:txXfrm>
        <a:off x="62737" y="63093"/>
        <a:ext cx="7804144" cy="11596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C9252-A753-4AD5-9035-96C2EEA8D3FA}">
      <dsp:nvSpPr>
        <dsp:cNvPr id="0" name=""/>
        <dsp:cNvSpPr/>
      </dsp:nvSpPr>
      <dsp:spPr>
        <a:xfrm>
          <a:off x="0" y="18814"/>
          <a:ext cx="7358114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Jogo de Tabuleiro</a:t>
          </a:r>
          <a:endParaRPr lang="pt-BR" sz="2900" kern="1200" dirty="0"/>
        </a:p>
      </dsp:txBody>
      <dsp:txXfrm>
        <a:off x="33955" y="52769"/>
        <a:ext cx="7290204" cy="6276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A6CA-B325-4EF3-9481-D99FEE2A3CCA}">
      <dsp:nvSpPr>
        <dsp:cNvPr id="0" name=""/>
        <dsp:cNvSpPr/>
      </dsp:nvSpPr>
      <dsp:spPr>
        <a:xfrm>
          <a:off x="0" y="2332"/>
          <a:ext cx="7643866" cy="1209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u="sng" kern="1200" dirty="0" smtClean="0"/>
            <a:t>Jogo da Memória</a:t>
          </a:r>
          <a:br>
            <a:rPr lang="pt-BR" sz="2200" u="sng" kern="1200" dirty="0" smtClean="0"/>
          </a:br>
          <a:r>
            <a:rPr lang="pt-BR" sz="2200" kern="1200" dirty="0" smtClean="0"/>
            <a:t>Além da questão tributária, os jogos também desenvolvem temáticas ligadas à cidadania.</a:t>
          </a:r>
          <a:endParaRPr lang="pt-BR" sz="2200" kern="1200" dirty="0"/>
        </a:p>
      </dsp:txBody>
      <dsp:txXfrm>
        <a:off x="59057" y="61389"/>
        <a:ext cx="7525752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28DA2-7345-4F61-9010-359956F31546}">
      <dsp:nvSpPr>
        <dsp:cNvPr id="0" name=""/>
        <dsp:cNvSpPr/>
      </dsp:nvSpPr>
      <dsp:spPr>
        <a:xfrm>
          <a:off x="0" y="575934"/>
          <a:ext cx="7244878" cy="3052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2283" tIns="791464" rIns="562283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A Secretaria de Finanças de Fortaleza em 2011  instituiu em  Lei o Programa de Educação Fiscal do Município de Fortaleza (PEF Fortaleza);</a:t>
          </a:r>
          <a:endParaRPr lang="pt-BR" sz="2400" u="none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Fortaleza tornou-se a primeira capital brasileira a implantar um Programa de Educação Fiscal com tal abrangência.</a:t>
          </a:r>
          <a:endParaRPr lang="pt-BR" sz="2400" u="none" kern="1200" dirty="0"/>
        </a:p>
      </dsp:txBody>
      <dsp:txXfrm>
        <a:off x="0" y="575934"/>
        <a:ext cx="7244878" cy="3052349"/>
      </dsp:txXfrm>
    </dsp:sp>
    <dsp:sp modelId="{6B261CFA-E641-4AB1-A1A3-B3222D26A952}">
      <dsp:nvSpPr>
        <dsp:cNvPr id="0" name=""/>
        <dsp:cNvSpPr/>
      </dsp:nvSpPr>
      <dsp:spPr>
        <a:xfrm>
          <a:off x="362243" y="15054"/>
          <a:ext cx="5071414" cy="1121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1687" tIns="0" rIns="19168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Base legal: Lei 9.825/2011</a:t>
          </a:r>
          <a:endParaRPr lang="pt-BR" sz="2400" u="none" kern="1200" dirty="0"/>
        </a:p>
      </dsp:txBody>
      <dsp:txXfrm>
        <a:off x="417003" y="69814"/>
        <a:ext cx="4961894" cy="10122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F8F3D-1439-4A28-9738-E6073887EEFB}">
      <dsp:nvSpPr>
        <dsp:cNvPr id="0" name=""/>
        <dsp:cNvSpPr/>
      </dsp:nvSpPr>
      <dsp:spPr>
        <a:xfrm>
          <a:off x="0" y="446596"/>
          <a:ext cx="7643866" cy="5492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u="none" kern="1200" dirty="0" smtClean="0"/>
            <a:t>Livros paradidáticos</a:t>
          </a:r>
          <a:endParaRPr lang="pt-BR" sz="3200" u="none" kern="1200" dirty="0"/>
        </a:p>
      </dsp:txBody>
      <dsp:txXfrm>
        <a:off x="26812" y="473408"/>
        <a:ext cx="7590242" cy="4956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AD092-03AB-4DFD-AA8E-CE92E5B3A7CD}">
      <dsp:nvSpPr>
        <dsp:cNvPr id="0" name=""/>
        <dsp:cNvSpPr/>
      </dsp:nvSpPr>
      <dsp:spPr>
        <a:xfrm>
          <a:off x="0" y="92983"/>
          <a:ext cx="6929486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/>
            <a:t>1. Um passeio pela cidade</a:t>
          </a:r>
          <a:endParaRPr lang="pt-BR" sz="3200" u="none" kern="1200" dirty="0"/>
        </a:p>
      </dsp:txBody>
      <dsp:txXfrm>
        <a:off x="37467" y="130450"/>
        <a:ext cx="6854552" cy="692586"/>
      </dsp:txXfrm>
    </dsp:sp>
    <dsp:sp modelId="{23D09F4B-0F72-4FF0-8700-D04896AAA2EB}">
      <dsp:nvSpPr>
        <dsp:cNvPr id="0" name=""/>
        <dsp:cNvSpPr/>
      </dsp:nvSpPr>
      <dsp:spPr>
        <a:xfrm>
          <a:off x="0" y="860503"/>
          <a:ext cx="6929486" cy="304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11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500" kern="1200" dirty="0" smtClean="0"/>
            <a:t>Objetivo: reflexão</a:t>
          </a:r>
          <a:r>
            <a:rPr lang="pt-BR" sz="2500" i="1" kern="1200" dirty="0" smtClean="0"/>
            <a:t> sobre o que é o bem público e sua relação com a vida em sociedade</a:t>
          </a:r>
          <a:endParaRPr lang="pt-BR" sz="2500" u="none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500" kern="1200" dirty="0" smtClean="0"/>
            <a:t>Material de apoio:  Livro paradidático  </a:t>
          </a:r>
          <a:r>
            <a:rPr lang="pt-BR" sz="2500" i="1" kern="1200" dirty="0" smtClean="0"/>
            <a:t>Os tributos e a Cidade</a:t>
          </a:r>
          <a:r>
            <a:rPr lang="pt-BR" sz="2500" kern="1200" dirty="0" smtClean="0"/>
            <a:t> (</a:t>
          </a:r>
          <a:r>
            <a:rPr lang="pt-BR" sz="2500" kern="1200" dirty="0" err="1" smtClean="0"/>
            <a:t>Sefin-For</a:t>
          </a:r>
          <a:r>
            <a:rPr lang="pt-BR" sz="2500" kern="1200" dirty="0" smtClean="0"/>
            <a:t>) ; Peça de teatro O Casório ; Vídeo Era uma vez uma cidade assim.</a:t>
          </a:r>
          <a:endParaRPr lang="pt-BR" sz="2500" u="none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500" u="none" kern="1200" dirty="0" smtClean="0"/>
            <a:t>Questionamentos: </a:t>
          </a:r>
          <a:r>
            <a:rPr lang="pt-BR" sz="2500" kern="1200" dirty="0" smtClean="0"/>
            <a:t>O que são os bens e serviços públicos? Quem paga por eles? Você é um cidadão? Quais seus direitos e deveres?</a:t>
          </a:r>
          <a:endParaRPr lang="pt-BR" sz="2500" u="none" kern="1200" dirty="0"/>
        </a:p>
      </dsp:txBody>
      <dsp:txXfrm>
        <a:off x="0" y="860503"/>
        <a:ext cx="6929486" cy="30470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A6CA-B325-4EF3-9481-D99FEE2A3CCA}">
      <dsp:nvSpPr>
        <dsp:cNvPr id="0" name=""/>
        <dsp:cNvSpPr/>
      </dsp:nvSpPr>
      <dsp:spPr>
        <a:xfrm>
          <a:off x="0" y="0"/>
          <a:ext cx="6929486" cy="10388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u="none" kern="1200" dirty="0" smtClean="0"/>
            <a:t>2. Quem financia o Estado?</a:t>
          </a:r>
          <a:endParaRPr lang="pt-BR" sz="2800" u="none" kern="1200" dirty="0"/>
        </a:p>
      </dsp:txBody>
      <dsp:txXfrm>
        <a:off x="50714" y="50714"/>
        <a:ext cx="6828058" cy="937446"/>
      </dsp:txXfrm>
    </dsp:sp>
    <dsp:sp modelId="{14CD9292-30EF-443E-A2ED-3A84910D73FF}">
      <dsp:nvSpPr>
        <dsp:cNvPr id="0" name=""/>
        <dsp:cNvSpPr/>
      </dsp:nvSpPr>
      <dsp:spPr>
        <a:xfrm>
          <a:off x="0" y="1203181"/>
          <a:ext cx="6929486" cy="263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11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Objetivo:</a:t>
          </a:r>
          <a:r>
            <a:rPr lang="pt-BR" sz="1900" b="1" i="1" kern="1200" dirty="0" smtClean="0"/>
            <a:t> </a:t>
          </a:r>
          <a:r>
            <a:rPr lang="pt-BR" sz="1900" i="1" kern="1200" dirty="0" smtClean="0"/>
            <a:t>fazer o aluno imaginar um dia sem a existência do  Estado;</a:t>
          </a:r>
          <a:r>
            <a:rPr lang="pt-BR" sz="1900" kern="1200" dirty="0" smtClean="0"/>
            <a:t> Iniciar a discussão do tributo a partir da necessidade de financiar essa vida em sociedade</a:t>
          </a:r>
          <a:endParaRPr lang="pt-BR" sz="190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kern="1200" dirty="0" smtClean="0"/>
            <a:t>Material de apoio: jogo virtual e a peça Os Primos e jogo de memória; Vídeo Ziraldo: Que nem gente grande</a:t>
          </a:r>
          <a:endParaRPr lang="pt-BR" sz="1900" b="1" kern="1200" dirty="0" smtClean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900" b="0" kern="1200" dirty="0" smtClean="0"/>
            <a:t>Questionamentos</a:t>
          </a:r>
          <a:r>
            <a:rPr lang="pt-BR" sz="1900" b="1" kern="1200" dirty="0" smtClean="0"/>
            <a:t>: </a:t>
          </a:r>
          <a:r>
            <a:rPr lang="pt-BR" sz="1900" kern="1200" dirty="0" smtClean="0"/>
            <a:t>Uma vida em  sociedade:vantagens e desvantagens.O que são os tributos e para que servem?Os princípios da justiça  tributaria;As principais despesas  públicas.</a:t>
          </a:r>
          <a:endParaRPr lang="pt-BR" sz="1900" b="1" kern="1200" dirty="0" smtClean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900" kern="1200" dirty="0"/>
        </a:p>
      </dsp:txBody>
      <dsp:txXfrm>
        <a:off x="0" y="1203181"/>
        <a:ext cx="6929486" cy="26330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A6CA-B325-4EF3-9481-D99FEE2A3CCA}">
      <dsp:nvSpPr>
        <dsp:cNvPr id="0" name=""/>
        <dsp:cNvSpPr/>
      </dsp:nvSpPr>
      <dsp:spPr>
        <a:xfrm>
          <a:off x="0" y="0"/>
          <a:ext cx="6929486" cy="1046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3. O Estado pode gastar com o que?</a:t>
          </a:r>
          <a:endParaRPr lang="pt-BR" sz="2800" u="none" kern="1200" dirty="0"/>
        </a:p>
      </dsp:txBody>
      <dsp:txXfrm>
        <a:off x="51110" y="51110"/>
        <a:ext cx="6827266" cy="944770"/>
      </dsp:txXfrm>
    </dsp:sp>
    <dsp:sp modelId="{14CD9292-30EF-443E-A2ED-3A84910D73FF}">
      <dsp:nvSpPr>
        <dsp:cNvPr id="0" name=""/>
        <dsp:cNvSpPr/>
      </dsp:nvSpPr>
      <dsp:spPr>
        <a:xfrm>
          <a:off x="0" y="1070619"/>
          <a:ext cx="6929486" cy="290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11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kern="1200" dirty="0" smtClean="0"/>
            <a:t>Objetivo: </a:t>
          </a:r>
          <a:r>
            <a:rPr lang="pt-BR" sz="2100" i="1" kern="1200" dirty="0" smtClean="0"/>
            <a:t>os principais mecanismos de controle social</a:t>
          </a:r>
          <a:r>
            <a:rPr lang="pt-BR" sz="2100" kern="1200" dirty="0" smtClean="0"/>
            <a:t> ;</a:t>
          </a:r>
          <a:r>
            <a:rPr lang="pt-BR" sz="2100" i="1" kern="1200" dirty="0" smtClean="0"/>
            <a:t> possibilidades de controle social</a:t>
          </a:r>
          <a:r>
            <a:rPr lang="pt-BR" sz="2100" kern="1200" dirty="0" smtClean="0"/>
            <a:t> ;</a:t>
          </a:r>
          <a:r>
            <a:rPr lang="pt-BR" sz="2100" i="1" kern="1200" dirty="0" smtClean="0"/>
            <a:t>tributos existentes</a:t>
          </a:r>
          <a:r>
            <a:rPr lang="pt-BR" sz="2100" kern="1200" dirty="0" smtClean="0"/>
            <a:t> ;</a:t>
          </a:r>
          <a:endParaRPr lang="pt-BR" sz="2100" u="none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u="none" kern="1200" dirty="0" smtClean="0"/>
            <a:t>Material de apoio:</a:t>
          </a:r>
          <a:r>
            <a:rPr lang="pt-BR" sz="2100" kern="1200" dirty="0" smtClean="0"/>
            <a:t> </a:t>
          </a:r>
          <a:r>
            <a:rPr lang="pt-BR" sz="2100" kern="1200" dirty="0" err="1" smtClean="0"/>
            <a:t>Video</a:t>
          </a:r>
          <a:r>
            <a:rPr lang="pt-BR" sz="2100" kern="1200" dirty="0" smtClean="0"/>
            <a:t> da CGU (10minutos) e </a:t>
          </a:r>
          <a:r>
            <a:rPr lang="pt-BR" sz="2100" kern="1200" dirty="0" err="1" smtClean="0"/>
            <a:t>Video</a:t>
          </a:r>
          <a:r>
            <a:rPr lang="pt-BR" sz="2100" kern="1200" dirty="0" smtClean="0"/>
            <a:t>: O mundo mágico da cidadania I (10 minutos)</a:t>
          </a:r>
          <a:endParaRPr lang="pt-BR" sz="2100" u="none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u="none" kern="1200" dirty="0" smtClean="0"/>
            <a:t>Questionamentos:</a:t>
          </a:r>
          <a:r>
            <a:rPr lang="pt-BR" sz="2100" kern="1200" dirty="0" smtClean="0"/>
            <a:t>Quem controla os gastos do Estado;Você poderia contribuir com esse controle?Todos os brasileiros pagam impostos?Quais os tributos  que existem hoje. Tributos do Brasil Colonial</a:t>
          </a:r>
          <a:endParaRPr lang="pt-BR" sz="2100" u="none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2100" kern="1200"/>
        </a:p>
      </dsp:txBody>
      <dsp:txXfrm>
        <a:off x="0" y="1070619"/>
        <a:ext cx="6929486" cy="290628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A6CA-B325-4EF3-9481-D99FEE2A3CCA}">
      <dsp:nvSpPr>
        <dsp:cNvPr id="0" name=""/>
        <dsp:cNvSpPr/>
      </dsp:nvSpPr>
      <dsp:spPr>
        <a:xfrm>
          <a:off x="0" y="0"/>
          <a:ext cx="6929486" cy="1046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u="none" kern="1200" smtClean="0"/>
            <a:t>4 . Participando </a:t>
          </a:r>
          <a:r>
            <a:rPr lang="pt-BR" sz="2800" u="none" kern="1200" dirty="0" smtClean="0"/>
            <a:t>da destinação dos recursos</a:t>
          </a:r>
          <a:endParaRPr lang="pt-BR" sz="2800" u="none" kern="1200" dirty="0"/>
        </a:p>
      </dsp:txBody>
      <dsp:txXfrm>
        <a:off x="51110" y="51110"/>
        <a:ext cx="6827266" cy="944770"/>
      </dsp:txXfrm>
    </dsp:sp>
    <dsp:sp modelId="{14CD9292-30EF-443E-A2ED-3A84910D73FF}">
      <dsp:nvSpPr>
        <dsp:cNvPr id="0" name=""/>
        <dsp:cNvSpPr/>
      </dsp:nvSpPr>
      <dsp:spPr>
        <a:xfrm>
          <a:off x="0" y="1098564"/>
          <a:ext cx="6929486" cy="285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011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i="0" kern="1200" dirty="0" smtClean="0"/>
            <a:t>Objetivo:</a:t>
          </a:r>
          <a:r>
            <a:rPr lang="pt-BR" sz="2100" b="1" i="0" kern="1200" dirty="0" smtClean="0"/>
            <a:t> </a:t>
          </a:r>
          <a:r>
            <a:rPr lang="pt-BR" sz="2100" i="0" kern="1200" dirty="0" smtClean="0"/>
            <a:t>discutir com os alunos quais seriam as prioridades de gasto do Estado e construir juntos um orçamento com os recursos limitados;</a:t>
          </a:r>
          <a:endParaRPr lang="pt-BR" sz="2100" i="0" u="none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i="0" u="none" kern="1200" dirty="0" smtClean="0"/>
            <a:t>Material de apoio:</a:t>
          </a:r>
          <a:r>
            <a:rPr lang="pt-BR" sz="2100" i="0" kern="1200" dirty="0" smtClean="0"/>
            <a:t>apresentação dos Fantoches explorando a importância do controle dos recursos públicos;</a:t>
          </a:r>
          <a:endParaRPr lang="pt-BR" sz="2100" i="0" u="none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100" i="0" u="none" kern="1200" dirty="0" smtClean="0"/>
            <a:t>Questionamentos:</a:t>
          </a:r>
          <a:r>
            <a:rPr lang="pt-BR" sz="2100" i="0" kern="1200" dirty="0" smtClean="0"/>
            <a:t>o Estado deveria gastar mais com que área? O Estado deveria tributar o que? O Orçamento da minha escola é de quanto?</a:t>
          </a:r>
          <a:endParaRPr lang="pt-BR" sz="2100" i="0" u="none" kern="1200" dirty="0"/>
        </a:p>
      </dsp:txBody>
      <dsp:txXfrm>
        <a:off x="0" y="1098564"/>
        <a:ext cx="6929486" cy="285039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E6A0-061C-466F-AD5F-55AD1A530F45}">
      <dsp:nvSpPr>
        <dsp:cNvPr id="0" name=""/>
        <dsp:cNvSpPr/>
      </dsp:nvSpPr>
      <dsp:spPr>
        <a:xfrm>
          <a:off x="0" y="0"/>
          <a:ext cx="7858180" cy="1141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Prêmio SEFIN de Finanças Municipais</a:t>
          </a:r>
          <a:endParaRPr lang="pt-BR" sz="2800" b="0" i="0" kern="1200" baseline="0" dirty="0"/>
        </a:p>
      </dsp:txBody>
      <dsp:txXfrm>
        <a:off x="55744" y="55744"/>
        <a:ext cx="7746692" cy="103043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E6A0-061C-466F-AD5F-55AD1A530F45}">
      <dsp:nvSpPr>
        <dsp:cNvPr id="0" name=""/>
        <dsp:cNvSpPr/>
      </dsp:nvSpPr>
      <dsp:spPr>
        <a:xfrm>
          <a:off x="0" y="0"/>
          <a:ext cx="7858180" cy="1141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Prêmio SEFIN de Finanças Municipais</a:t>
          </a:r>
          <a:endParaRPr lang="pt-BR" sz="2800" b="0" i="0" kern="1200" baseline="0" dirty="0"/>
        </a:p>
      </dsp:txBody>
      <dsp:txXfrm>
        <a:off x="55744" y="55744"/>
        <a:ext cx="7746692" cy="10304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E6A0-061C-466F-AD5F-55AD1A530F45}">
      <dsp:nvSpPr>
        <dsp:cNvPr id="0" name=""/>
        <dsp:cNvSpPr/>
      </dsp:nvSpPr>
      <dsp:spPr>
        <a:xfrm>
          <a:off x="0" y="0"/>
          <a:ext cx="7858180" cy="1141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Sessão pública infantil na Câmara Municipal com alunos de escolas públicas do município.</a:t>
          </a:r>
          <a:endParaRPr lang="pt-BR" sz="2400" b="0" i="0" kern="1200" baseline="0" dirty="0"/>
        </a:p>
      </dsp:txBody>
      <dsp:txXfrm>
        <a:off x="55744" y="55744"/>
        <a:ext cx="7746692" cy="103043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E6A0-061C-466F-AD5F-55AD1A530F45}">
      <dsp:nvSpPr>
        <dsp:cNvPr id="0" name=""/>
        <dsp:cNvSpPr/>
      </dsp:nvSpPr>
      <dsp:spPr>
        <a:xfrm>
          <a:off x="0" y="0"/>
          <a:ext cx="7858180" cy="11423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Teatro - Esquete de educação fiscal percorre escolas do município demonstrando os impostos e sua importancia para a sociedade de maneira irreverente</a:t>
          </a:r>
          <a:endParaRPr lang="pt-BR" sz="2400" b="0" i="0" kern="1200" baseline="0" dirty="0"/>
        </a:p>
      </dsp:txBody>
      <dsp:txXfrm>
        <a:off x="55764" y="55764"/>
        <a:ext cx="7746652" cy="103079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E6A0-061C-466F-AD5F-55AD1A530F45}">
      <dsp:nvSpPr>
        <dsp:cNvPr id="0" name=""/>
        <dsp:cNvSpPr/>
      </dsp:nvSpPr>
      <dsp:spPr>
        <a:xfrm>
          <a:off x="0" y="0"/>
          <a:ext cx="7858180" cy="1141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 Congresso Internacional de Educação Fiscal que reuniu em Fortaleza experiências nacionais e internacionais</a:t>
          </a:r>
          <a:endParaRPr lang="pt-BR" sz="2400" b="0" i="0" kern="1200" baseline="0" dirty="0"/>
        </a:p>
      </dsp:txBody>
      <dsp:txXfrm>
        <a:off x="55744" y="55744"/>
        <a:ext cx="7746692" cy="1030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FF7C7-2BD0-457F-8091-66B8DA7CC17E}">
      <dsp:nvSpPr>
        <dsp:cNvPr id="0" name=""/>
        <dsp:cNvSpPr/>
      </dsp:nvSpPr>
      <dsp:spPr>
        <a:xfrm>
          <a:off x="0" y="314002"/>
          <a:ext cx="6984776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2096" tIns="437388" rIns="54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Inclui a </a:t>
          </a:r>
          <a:r>
            <a:rPr lang="pt-BR" sz="2000" b="1" kern="1200" dirty="0" smtClean="0"/>
            <a:t>educação fiscal</a:t>
          </a:r>
          <a:r>
            <a:rPr lang="pt-BR" sz="2000" kern="1200" dirty="0" smtClean="0"/>
            <a:t> de forma </a:t>
          </a:r>
          <a:r>
            <a:rPr lang="pt-BR" sz="2000" b="1" kern="1200" dirty="0" smtClean="0"/>
            <a:t>transversal</a:t>
          </a:r>
          <a:r>
            <a:rPr lang="pt-BR" sz="2000" kern="1200" dirty="0" smtClean="0"/>
            <a:t> na sala de aula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Institui o </a:t>
          </a:r>
          <a:r>
            <a:rPr lang="pt-BR" sz="2000" b="1" kern="1200" dirty="0" smtClean="0"/>
            <a:t>Prêmio SEFIN</a:t>
          </a:r>
          <a:endParaRPr lang="pt-BR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Destina </a:t>
          </a:r>
          <a:r>
            <a:rPr lang="pt-BR" sz="2000" b="1" kern="1200" dirty="0" smtClean="0"/>
            <a:t>0,04% da RCL</a:t>
          </a:r>
          <a:r>
            <a:rPr lang="pt-BR" sz="2000" kern="1200" dirty="0" smtClean="0"/>
            <a:t> para Educação Fiscal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Abre espaço para </a:t>
          </a:r>
          <a:r>
            <a:rPr lang="pt-BR" sz="2000" b="1" kern="1200" dirty="0" smtClean="0"/>
            <a:t>parcerias</a:t>
          </a:r>
          <a:r>
            <a:rPr lang="pt-BR" sz="2000" kern="1200" dirty="0" smtClean="0"/>
            <a:t> público-privada e com organismos multilaterais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Estimula a formalização (</a:t>
          </a:r>
          <a:r>
            <a:rPr lang="pt-BR" sz="2000" b="1" kern="1200" dirty="0" smtClean="0"/>
            <a:t>EI, MPE e EPP)</a:t>
          </a:r>
          <a:endParaRPr lang="pt-BR" sz="2000" kern="1200" dirty="0"/>
        </a:p>
      </dsp:txBody>
      <dsp:txXfrm>
        <a:off x="0" y="314002"/>
        <a:ext cx="6984776" cy="2778300"/>
      </dsp:txXfrm>
    </dsp:sp>
    <dsp:sp modelId="{A0F8C78C-0853-4086-AFDA-EF3ADA30DEDB}">
      <dsp:nvSpPr>
        <dsp:cNvPr id="0" name=""/>
        <dsp:cNvSpPr/>
      </dsp:nvSpPr>
      <dsp:spPr>
        <a:xfrm>
          <a:off x="349238" y="4041"/>
          <a:ext cx="4889343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Institui o Programa e o Grupo de Educação Fiscal (</a:t>
          </a:r>
          <a:r>
            <a:rPr lang="pt-BR" sz="2000" b="1" kern="1200" dirty="0" smtClean="0"/>
            <a:t>GEF Fortaleza</a:t>
          </a:r>
          <a:r>
            <a:rPr lang="pt-BR" sz="2000" kern="1200" dirty="0" smtClean="0"/>
            <a:t>)</a:t>
          </a:r>
          <a:endParaRPr lang="pt-BR" sz="2000" u="none" kern="1200" dirty="0"/>
        </a:p>
      </dsp:txBody>
      <dsp:txXfrm>
        <a:off x="379500" y="34303"/>
        <a:ext cx="4828819" cy="5593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8CEE-7D0E-4066-B83E-1E2A182D1D7C}">
      <dsp:nvSpPr>
        <dsp:cNvPr id="0" name=""/>
        <dsp:cNvSpPr/>
      </dsp:nvSpPr>
      <dsp:spPr>
        <a:xfrm>
          <a:off x="0" y="278060"/>
          <a:ext cx="7643866" cy="3323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3249" tIns="333248" rIns="59324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Catulo da Paixão Cearense (Educa Cidadania – Cidadania, espalhe essa ideia) </a:t>
          </a:r>
          <a:r>
            <a:rPr lang="pt-BR" sz="1600" b="0" i="0" kern="1200" dirty="0" smtClean="0">
              <a:hlinkClick xmlns:r="http://schemas.openxmlformats.org/officeDocument/2006/relationships" r:id="rId1"/>
            </a:rPr>
            <a:t>https://www.youtube.com/watch?v=rhdYhf1CRmY</a:t>
          </a:r>
          <a:r>
            <a:rPr lang="pt-BR" sz="1600" b="0" i="0" kern="1200" dirty="0" smtClean="0"/>
            <a:t> (matéria TV) </a:t>
          </a:r>
          <a:r>
            <a:rPr lang="pt-BR" sz="1600" b="0" i="0" kern="1200" dirty="0" smtClean="0">
              <a:hlinkClick xmlns:r="http://schemas.openxmlformats.org/officeDocument/2006/relationships" r:id="rId2"/>
            </a:rPr>
            <a:t>https://www.youtube.com/watch?v=INBWFbfljtI</a:t>
          </a:r>
          <a:r>
            <a:rPr lang="pt-BR" sz="1600" b="0" i="0" kern="1200" dirty="0" smtClean="0"/>
            <a:t> (Vídeo: </a:t>
          </a:r>
          <a:r>
            <a:rPr lang="pt-BR" sz="1600" b="0" i="1" kern="1200" dirty="0" smtClean="0"/>
            <a:t>Que nem gente grande) </a:t>
          </a:r>
          <a:r>
            <a:rPr lang="pt-BR" sz="1600" b="0" i="0" kern="1200" dirty="0" smtClean="0">
              <a:hlinkClick xmlns:r="http://schemas.openxmlformats.org/officeDocument/2006/relationships" r:id="rId3"/>
            </a:rPr>
            <a:t>https://www.youtube.com/watch?v=67jFkSgu3ZY</a:t>
          </a:r>
          <a:r>
            <a:rPr lang="pt-BR" sz="1600" b="0" i="0" kern="1200" dirty="0" smtClean="0"/>
            <a:t> (Vídeo</a:t>
          </a:r>
          <a:r>
            <a:rPr lang="pt-BR" sz="1600" b="0" i="1" kern="1200" dirty="0" smtClean="0"/>
            <a:t>: O mundo mágico da cidadania</a:t>
          </a:r>
          <a:r>
            <a:rPr lang="pt-BR" sz="1600" b="0" i="0" kern="1200" dirty="0" smtClean="0"/>
            <a:t>); </a:t>
          </a:r>
          <a:r>
            <a:rPr lang="pt-BR" sz="1600" kern="1200" dirty="0" smtClean="0">
              <a:hlinkClick xmlns:r="http://schemas.openxmlformats.org/officeDocument/2006/relationships" r:id="rId4"/>
            </a:rPr>
            <a:t>https://www.youtube.com/watch?v=592fkVzG_ZA</a:t>
          </a:r>
          <a:r>
            <a:rPr lang="pt-BR" sz="1600" kern="1200" dirty="0" smtClean="0"/>
            <a:t> (Vídeo: </a:t>
          </a:r>
          <a:r>
            <a:rPr lang="pt-BR" sz="1600" i="1" kern="1200" dirty="0" smtClean="0"/>
            <a:t>Era uma vez uma cidade assim)</a:t>
          </a:r>
          <a:endParaRPr lang="pt-BR" sz="1600" i="1" u="none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u="none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Álvaro Costa (Farol da Cidadania)</a:t>
          </a:r>
          <a:endParaRPr lang="pt-BR" sz="1600" i="1" u="none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u="none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Teófilo Girão (Semeando e cultivando valores pela vida)</a:t>
          </a:r>
          <a:endParaRPr lang="pt-BR" sz="1600" u="none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u="none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Mozart Pinto (</a:t>
          </a:r>
          <a:r>
            <a:rPr lang="pt-BR" sz="1600" u="none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rádio-escola_Rádio-Mania</a:t>
          </a:r>
          <a:r>
            <a:rPr lang="pt-BR" sz="1600" u="none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) </a:t>
          </a:r>
          <a:r>
            <a:rPr lang="pt-BR" sz="1600" kern="1200" dirty="0" smtClean="0">
              <a:hlinkClick xmlns:r="http://schemas.openxmlformats.org/officeDocument/2006/relationships" r:id="rId5"/>
            </a:rPr>
            <a:t>https://www.youtube.com/watch?v=-uUDDqIRt6g</a:t>
          </a:r>
          <a:endParaRPr lang="pt-BR" sz="1600" u="none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278060"/>
        <a:ext cx="7643866" cy="3323376"/>
      </dsp:txXfrm>
    </dsp:sp>
    <dsp:sp modelId="{D0745930-E333-4BBF-B706-FC593D1222CE}">
      <dsp:nvSpPr>
        <dsp:cNvPr id="0" name=""/>
        <dsp:cNvSpPr/>
      </dsp:nvSpPr>
      <dsp:spPr>
        <a:xfrm>
          <a:off x="382193" y="41900"/>
          <a:ext cx="535070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244" tIns="0" rIns="2022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Como as escolas estão trabalhando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405250" y="64957"/>
        <a:ext cx="5304592" cy="42620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C9252-A753-4AD5-9035-96C2EEA8D3FA}">
      <dsp:nvSpPr>
        <dsp:cNvPr id="0" name=""/>
        <dsp:cNvSpPr/>
      </dsp:nvSpPr>
      <dsp:spPr>
        <a:xfrm>
          <a:off x="0" y="18814"/>
          <a:ext cx="7358114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EMEIF Catulo da Paixão Cearense</a:t>
          </a:r>
          <a:endParaRPr lang="pt-BR" sz="2900" kern="1200" dirty="0"/>
        </a:p>
      </dsp:txBody>
      <dsp:txXfrm>
        <a:off x="33955" y="52769"/>
        <a:ext cx="7290204" cy="62765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C9252-A753-4AD5-9035-96C2EEA8D3FA}">
      <dsp:nvSpPr>
        <dsp:cNvPr id="0" name=""/>
        <dsp:cNvSpPr/>
      </dsp:nvSpPr>
      <dsp:spPr>
        <a:xfrm>
          <a:off x="0" y="18814"/>
          <a:ext cx="7358114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Alunos com o jogo de tabuleiro e da memória</a:t>
          </a:r>
          <a:endParaRPr lang="pt-BR" sz="2900" kern="1200" dirty="0"/>
        </a:p>
      </dsp:txBody>
      <dsp:txXfrm>
        <a:off x="33955" y="52769"/>
        <a:ext cx="7290204" cy="62765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C9252-A753-4AD5-9035-96C2EEA8D3FA}">
      <dsp:nvSpPr>
        <dsp:cNvPr id="0" name=""/>
        <dsp:cNvSpPr/>
      </dsp:nvSpPr>
      <dsp:spPr>
        <a:xfrm>
          <a:off x="0" y="207060"/>
          <a:ext cx="7358114" cy="6651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Alunos construindo os jogos: a Vendinha do Catulo</a:t>
          </a:r>
          <a:endParaRPr lang="pt-BR" sz="2700" kern="1200" dirty="0"/>
        </a:p>
      </dsp:txBody>
      <dsp:txXfrm>
        <a:off x="32468" y="239528"/>
        <a:ext cx="7293178" cy="60017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C9252-A753-4AD5-9035-96C2EEA8D3FA}">
      <dsp:nvSpPr>
        <dsp:cNvPr id="0" name=""/>
        <dsp:cNvSpPr/>
      </dsp:nvSpPr>
      <dsp:spPr>
        <a:xfrm>
          <a:off x="0" y="17243"/>
          <a:ext cx="7358114" cy="911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Cordel desenvolvido pelos alunos</a:t>
          </a:r>
          <a:endParaRPr lang="pt-BR" sz="3700" kern="1200" dirty="0"/>
        </a:p>
      </dsp:txBody>
      <dsp:txXfrm>
        <a:off x="44493" y="61736"/>
        <a:ext cx="7269128" cy="822464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C9252-A753-4AD5-9035-96C2EEA8D3FA}">
      <dsp:nvSpPr>
        <dsp:cNvPr id="0" name=""/>
        <dsp:cNvSpPr/>
      </dsp:nvSpPr>
      <dsp:spPr>
        <a:xfrm>
          <a:off x="0" y="197531"/>
          <a:ext cx="7358114" cy="6897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Transversalidade: redação, história, matemática</a:t>
          </a:r>
          <a:endParaRPr lang="pt-BR" sz="2800" kern="1200" dirty="0"/>
        </a:p>
      </dsp:txBody>
      <dsp:txXfrm>
        <a:off x="33671" y="231202"/>
        <a:ext cx="7290772" cy="62240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C9252-A753-4AD5-9035-96C2EEA8D3FA}">
      <dsp:nvSpPr>
        <dsp:cNvPr id="0" name=""/>
        <dsp:cNvSpPr/>
      </dsp:nvSpPr>
      <dsp:spPr>
        <a:xfrm>
          <a:off x="0" y="17243"/>
          <a:ext cx="7358114" cy="911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Jogo elaborado pelos alunos</a:t>
          </a:r>
          <a:endParaRPr lang="pt-BR" sz="3700" kern="1200" dirty="0"/>
        </a:p>
      </dsp:txBody>
      <dsp:txXfrm>
        <a:off x="44493" y="61736"/>
        <a:ext cx="7269128" cy="82246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C9252-A753-4AD5-9035-96C2EEA8D3FA}">
      <dsp:nvSpPr>
        <dsp:cNvPr id="0" name=""/>
        <dsp:cNvSpPr/>
      </dsp:nvSpPr>
      <dsp:spPr>
        <a:xfrm>
          <a:off x="0" y="254706"/>
          <a:ext cx="7358114" cy="5419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Material produzido pelos alunos: cédulas, notas ficais  diversas </a:t>
          </a:r>
          <a:endParaRPr lang="pt-BR" sz="2200" kern="1200" dirty="0"/>
        </a:p>
      </dsp:txBody>
      <dsp:txXfrm>
        <a:off x="26455" y="281161"/>
        <a:ext cx="7305204" cy="48903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C9252-A753-4AD5-9035-96C2EEA8D3FA}">
      <dsp:nvSpPr>
        <dsp:cNvPr id="0" name=""/>
        <dsp:cNvSpPr/>
      </dsp:nvSpPr>
      <dsp:spPr>
        <a:xfrm>
          <a:off x="0" y="17243"/>
          <a:ext cx="7358114" cy="911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Transversalidade</a:t>
          </a:r>
          <a:endParaRPr lang="pt-BR" sz="3700" kern="1200" dirty="0"/>
        </a:p>
      </dsp:txBody>
      <dsp:txXfrm>
        <a:off x="44493" y="61736"/>
        <a:ext cx="7269128" cy="82246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F8F3D-1439-4A28-9738-E6073887EEFB}">
      <dsp:nvSpPr>
        <dsp:cNvPr id="0" name=""/>
        <dsp:cNvSpPr/>
      </dsp:nvSpPr>
      <dsp:spPr>
        <a:xfrm>
          <a:off x="0" y="446596"/>
          <a:ext cx="7643866" cy="5492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u="none" kern="1200" dirty="0" smtClean="0"/>
            <a:t>Projeto  Farol da Cidadania  </a:t>
          </a:r>
          <a:endParaRPr lang="pt-BR" sz="3200" u="none" kern="1200" dirty="0"/>
        </a:p>
      </dsp:txBody>
      <dsp:txXfrm>
        <a:off x="26812" y="473408"/>
        <a:ext cx="7590242" cy="495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7BA10-CBC7-4064-9F93-7072FAD11641}">
      <dsp:nvSpPr>
        <dsp:cNvPr id="0" name=""/>
        <dsp:cNvSpPr/>
      </dsp:nvSpPr>
      <dsp:spPr>
        <a:xfrm>
          <a:off x="0" y="445959"/>
          <a:ext cx="6984776" cy="349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2096" tIns="624840" rIns="54209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Incentivo</a:t>
          </a:r>
          <a:r>
            <a:rPr lang="en-US" sz="3000" kern="1200" dirty="0" smtClean="0"/>
            <a:t> à </a:t>
          </a:r>
          <a:r>
            <a:rPr lang="en-US" sz="3000" kern="1200" dirty="0" err="1" smtClean="0"/>
            <a:t>pesquisa</a:t>
          </a:r>
          <a:r>
            <a:rPr lang="en-US" sz="3000" kern="1200" dirty="0" smtClean="0"/>
            <a:t>;</a:t>
          </a:r>
          <a:endParaRPr lang="pt-B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/>
            <a:t>Reconhecimento</a:t>
          </a:r>
          <a:r>
            <a:rPr lang="en-US" sz="3000" kern="1200" dirty="0" smtClean="0"/>
            <a:t> do </a:t>
          </a:r>
          <a:r>
            <a:rPr lang="en-US" sz="3000" kern="1200" dirty="0" err="1" smtClean="0"/>
            <a:t>trabalho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imprensa</a:t>
          </a:r>
          <a:r>
            <a:rPr lang="en-US" sz="3000" kern="1200" dirty="0" smtClean="0"/>
            <a:t> local </a:t>
          </a:r>
          <a:r>
            <a:rPr lang="en-US" sz="3000" kern="1200" dirty="0" err="1" smtClean="0"/>
            <a:t>na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abordagem</a:t>
          </a:r>
          <a:r>
            <a:rPr lang="en-US" sz="3000" kern="1200" dirty="0" smtClean="0"/>
            <a:t> das </a:t>
          </a:r>
          <a:r>
            <a:rPr lang="en-US" sz="3000" kern="1200" dirty="0" err="1" smtClean="0"/>
            <a:t>finanças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públicas</a:t>
          </a:r>
          <a:r>
            <a:rPr lang="en-US" sz="3000" kern="1200" dirty="0" smtClean="0"/>
            <a:t>;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Estimular o exercício contínuo da Educação Fiscal na escola.</a:t>
          </a:r>
          <a:endParaRPr lang="en-US" sz="3000" kern="1200" dirty="0" smtClean="0"/>
        </a:p>
      </dsp:txBody>
      <dsp:txXfrm>
        <a:off x="0" y="445959"/>
        <a:ext cx="6984776" cy="3496500"/>
      </dsp:txXfrm>
    </dsp:sp>
    <dsp:sp modelId="{94554A25-9D7B-42EA-8BF8-83AB18020879}">
      <dsp:nvSpPr>
        <dsp:cNvPr id="0" name=""/>
        <dsp:cNvSpPr/>
      </dsp:nvSpPr>
      <dsp:spPr>
        <a:xfrm>
          <a:off x="349238" y="3159"/>
          <a:ext cx="4889343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Premio SEFIN</a:t>
          </a:r>
          <a:endParaRPr lang="pt-BR" sz="3000" kern="1200" dirty="0"/>
        </a:p>
      </dsp:txBody>
      <dsp:txXfrm>
        <a:off x="392469" y="46390"/>
        <a:ext cx="4802881" cy="79913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4EA55-8A3F-4527-9569-2A26CFA5F4DB}">
      <dsp:nvSpPr>
        <dsp:cNvPr id="0" name=""/>
        <dsp:cNvSpPr/>
      </dsp:nvSpPr>
      <dsp:spPr>
        <a:xfrm>
          <a:off x="0" y="0"/>
          <a:ext cx="8143932" cy="1330875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Farol da Cidadania </a:t>
          </a:r>
          <a:r>
            <a:rPr lang="pt-BR" sz="2400" kern="1200" dirty="0" smtClean="0"/>
            <a:t/>
          </a:r>
          <a:br>
            <a:rPr lang="pt-BR" sz="2400" kern="1200" dirty="0" smtClean="0"/>
          </a:br>
          <a:r>
            <a:rPr lang="pt-BR" sz="2400" i="1" kern="1200" dirty="0" smtClean="0"/>
            <a:t>EMEIF Álvaro Costa - experiência piloto</a:t>
          </a:r>
          <a:endParaRPr lang="pt-BR" sz="2400" i="1" kern="1200" dirty="0"/>
        </a:p>
      </dsp:txBody>
      <dsp:txXfrm>
        <a:off x="64968" y="64968"/>
        <a:ext cx="8013996" cy="1200939"/>
      </dsp:txXfrm>
    </dsp:sp>
    <dsp:sp modelId="{B75EEE35-D2AB-496C-B42E-19C289D12952}">
      <dsp:nvSpPr>
        <dsp:cNvPr id="0" name=""/>
        <dsp:cNvSpPr/>
      </dsp:nvSpPr>
      <dsp:spPr>
        <a:xfrm>
          <a:off x="0" y="1591716"/>
          <a:ext cx="814393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30480" rIns="170688" bIns="30480" numCol="1" spcCol="1270" anchor="t" anchorCtr="0">
          <a:noAutofit/>
        </a:bodyPr>
        <a:lstStyle/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Programa de Educação Fiscal e Aduaneira, vinculado às Responsabilidades Ambiental e Social</a:t>
          </a:r>
          <a:endParaRPr lang="pt-BR" sz="2400" kern="1200" dirty="0">
            <a:solidFill>
              <a:schemeClr val="bg1"/>
            </a:solidFill>
          </a:endParaRPr>
        </a:p>
      </dsp:txBody>
      <dsp:txXfrm>
        <a:off x="0" y="1591716"/>
        <a:ext cx="8143932" cy="107640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1F319-52EC-4A8D-A910-877A6ACD9D35}">
      <dsp:nvSpPr>
        <dsp:cNvPr id="0" name=""/>
        <dsp:cNvSpPr/>
      </dsp:nvSpPr>
      <dsp:spPr>
        <a:xfrm>
          <a:off x="0" y="269"/>
          <a:ext cx="8143932" cy="86346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i="1" u="none" kern="1200" dirty="0" smtClean="0">
              <a:solidFill>
                <a:schemeClr val="bg1"/>
              </a:solidFill>
            </a:rPr>
            <a:t>Instituições</a:t>
          </a:r>
          <a:r>
            <a:rPr lang="pt-BR" sz="3600" b="1" u="none" kern="1200" dirty="0" smtClean="0">
              <a:solidFill>
                <a:schemeClr val="bg1"/>
              </a:solidFill>
            </a:rPr>
            <a:t>: </a:t>
          </a:r>
          <a:endParaRPr lang="pt-BR" sz="3600" u="none" kern="1200" dirty="0">
            <a:solidFill>
              <a:schemeClr val="bg1"/>
            </a:solidFill>
          </a:endParaRPr>
        </a:p>
      </dsp:txBody>
      <dsp:txXfrm>
        <a:off x="42151" y="42420"/>
        <a:ext cx="8059630" cy="779158"/>
      </dsp:txXfrm>
    </dsp:sp>
    <dsp:sp modelId="{537BC247-C890-437C-A5F8-37C772A0BE65}">
      <dsp:nvSpPr>
        <dsp:cNvPr id="0" name=""/>
        <dsp:cNvSpPr/>
      </dsp:nvSpPr>
      <dsp:spPr>
        <a:xfrm>
          <a:off x="0" y="863729"/>
          <a:ext cx="8143932" cy="65205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15240" rIns="85344" bIns="1524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200" b="1" u="sng" kern="1200" dirty="0" smtClean="0">
              <a:solidFill>
                <a:schemeClr val="bg1"/>
              </a:solidFill>
            </a:rPr>
            <a:t>Realização:</a:t>
          </a:r>
          <a:r>
            <a:rPr lang="pt-BR" sz="1200" b="1" kern="1200" dirty="0" smtClean="0">
              <a:solidFill>
                <a:schemeClr val="bg1"/>
              </a:solidFill>
            </a:rPr>
            <a:t> </a:t>
          </a:r>
          <a:r>
            <a:rPr lang="pt-BR" sz="1400" b="1" i="1" kern="1200" dirty="0" smtClean="0">
              <a:solidFill>
                <a:schemeClr val="bg1"/>
              </a:solidFill>
            </a:rPr>
            <a:t>EMEIF Álvaro Costa</a:t>
          </a:r>
          <a:r>
            <a:rPr lang="pt-BR" sz="1200" b="1" kern="1200" dirty="0" smtClean="0">
              <a:solidFill>
                <a:schemeClr val="bg1"/>
              </a:solidFill>
            </a:rPr>
            <a:t>, Secretaria de Finanças de Fortaleza e Alfândega do Porto de Fortaleza</a:t>
          </a:r>
          <a:endParaRPr lang="pt-BR" sz="1200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200" b="1" u="sng" kern="1200" dirty="0" smtClean="0">
              <a:solidFill>
                <a:schemeClr val="bg1"/>
              </a:solidFill>
            </a:rPr>
            <a:t>Apoio:</a:t>
          </a:r>
          <a:r>
            <a:rPr lang="pt-BR" sz="1200" b="1" kern="1200" dirty="0" smtClean="0">
              <a:solidFill>
                <a:schemeClr val="bg1"/>
              </a:solidFill>
            </a:rPr>
            <a:t> Justiça Federal, Cesut - Sefaz, CiaDocas e Bombeiros</a:t>
          </a:r>
          <a:endParaRPr lang="pt-BR" sz="1200" b="1" kern="1200" dirty="0">
            <a:solidFill>
              <a:schemeClr val="bg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200" b="1" u="sng" kern="1200" dirty="0" smtClean="0">
              <a:solidFill>
                <a:schemeClr val="bg1"/>
              </a:solidFill>
            </a:rPr>
            <a:t>Colaboração:</a:t>
          </a:r>
          <a:r>
            <a:rPr lang="pt-BR" sz="1200" b="1" kern="1200" dirty="0" smtClean="0">
              <a:solidFill>
                <a:schemeClr val="bg1"/>
              </a:solidFill>
            </a:rPr>
            <a:t> Secretarias de Esporte e Cultura de Fortaleza </a:t>
          </a:r>
          <a:endParaRPr lang="pt-BR" sz="1200" kern="1200" dirty="0">
            <a:solidFill>
              <a:schemeClr val="bg1"/>
            </a:solidFill>
          </a:endParaRPr>
        </a:p>
      </dsp:txBody>
      <dsp:txXfrm>
        <a:off x="0" y="863729"/>
        <a:ext cx="8143932" cy="65205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E4562-419E-45BD-9087-4BEFEDA88086}">
      <dsp:nvSpPr>
        <dsp:cNvPr id="0" name=""/>
        <dsp:cNvSpPr/>
      </dsp:nvSpPr>
      <dsp:spPr>
        <a:xfrm>
          <a:off x="0" y="0"/>
          <a:ext cx="7643866" cy="87048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O que é?</a:t>
          </a:r>
          <a:endParaRPr lang="pt-BR" sz="3600" kern="1200" dirty="0"/>
        </a:p>
      </dsp:txBody>
      <dsp:txXfrm>
        <a:off x="42493" y="42493"/>
        <a:ext cx="7558880" cy="785494"/>
      </dsp:txXfrm>
    </dsp:sp>
    <dsp:sp modelId="{B3085129-622F-40C6-8F62-CF9D502E3FC8}">
      <dsp:nvSpPr>
        <dsp:cNvPr id="0" name=""/>
        <dsp:cNvSpPr/>
      </dsp:nvSpPr>
      <dsp:spPr>
        <a:xfrm>
          <a:off x="0" y="873620"/>
          <a:ext cx="7643866" cy="269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93" tIns="39370" rIns="220472" bIns="3937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Programa instrumental do exercício da cidadania no contexto macroeconômico</a:t>
          </a: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Informar a origem e aplicação dos  recursos públicos e o funcionamento do complexo aduaneiro </a:t>
          </a: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Conhecimento do Porto de Fortaleza</a:t>
          </a:r>
          <a:endParaRPr lang="pt-BR" sz="2400" kern="1200" dirty="0">
            <a:solidFill>
              <a:schemeClr val="bg1"/>
            </a:solidFill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Facultar aos estudantes o conhecimento dos equipamentos públicos e estatais  </a:t>
          </a:r>
          <a:endParaRPr lang="pt-BR" sz="2400" kern="1200" dirty="0">
            <a:solidFill>
              <a:schemeClr val="bg1"/>
            </a:solidFill>
          </a:endParaRPr>
        </a:p>
      </dsp:txBody>
      <dsp:txXfrm>
        <a:off x="0" y="873620"/>
        <a:ext cx="7643866" cy="269514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C9252-A753-4AD5-9035-96C2EEA8D3FA}">
      <dsp:nvSpPr>
        <dsp:cNvPr id="0" name=""/>
        <dsp:cNvSpPr/>
      </dsp:nvSpPr>
      <dsp:spPr>
        <a:xfrm>
          <a:off x="0" y="451"/>
          <a:ext cx="7643866" cy="713928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Farol da Cidadania </a:t>
          </a:r>
          <a:endParaRPr lang="pt-BR" sz="2900" kern="1200" dirty="0"/>
        </a:p>
      </dsp:txBody>
      <dsp:txXfrm>
        <a:off x="34851" y="35302"/>
        <a:ext cx="7574164" cy="64422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E4562-419E-45BD-9087-4BEFEDA88086}">
      <dsp:nvSpPr>
        <dsp:cNvPr id="0" name=""/>
        <dsp:cNvSpPr/>
      </dsp:nvSpPr>
      <dsp:spPr>
        <a:xfrm>
          <a:off x="0" y="0"/>
          <a:ext cx="7715304" cy="76752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Ações de Educação Fiscal</a:t>
          </a:r>
          <a:endParaRPr lang="pt-BR" sz="3200" kern="1200" dirty="0"/>
        </a:p>
      </dsp:txBody>
      <dsp:txXfrm>
        <a:off x="37467" y="37467"/>
        <a:ext cx="7640370" cy="692586"/>
      </dsp:txXfrm>
    </dsp:sp>
    <dsp:sp modelId="{B3085129-622F-40C6-8F62-CF9D502E3FC8}">
      <dsp:nvSpPr>
        <dsp:cNvPr id="0" name=""/>
        <dsp:cNvSpPr/>
      </dsp:nvSpPr>
      <dsp:spPr>
        <a:xfrm>
          <a:off x="0" y="806591"/>
          <a:ext cx="7715304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96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500" kern="1200" dirty="0" smtClean="0">
              <a:solidFill>
                <a:schemeClr val="bg1"/>
              </a:solidFill>
            </a:rPr>
            <a:t> Divulgação do Prêmio </a:t>
          </a:r>
          <a:r>
            <a:rPr lang="pt-BR" sz="2500" kern="1200" dirty="0" err="1" smtClean="0">
              <a:solidFill>
                <a:schemeClr val="bg1"/>
              </a:solidFill>
            </a:rPr>
            <a:t>Sefin</a:t>
          </a:r>
          <a:endParaRPr lang="pt-BR" sz="2500" kern="1200" dirty="0" smtClean="0">
            <a:solidFill>
              <a:schemeClr val="bg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500" kern="1200" dirty="0" smtClean="0">
              <a:solidFill>
                <a:schemeClr val="bg1"/>
              </a:solidFill>
            </a:rPr>
            <a:t> Formação professores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500" kern="1200" dirty="0" smtClean="0">
              <a:solidFill>
                <a:schemeClr val="bg1"/>
              </a:solidFill>
            </a:rPr>
            <a:t>Palestras com  os pais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500" kern="1200" dirty="0" smtClean="0">
              <a:solidFill>
                <a:schemeClr val="bg1"/>
              </a:solidFill>
            </a:rPr>
            <a:t> Visitas: Alfândega e Porto do </a:t>
          </a:r>
          <a:r>
            <a:rPr lang="pt-BR" sz="2500" kern="1200" dirty="0" err="1" smtClean="0">
              <a:solidFill>
                <a:schemeClr val="bg1"/>
              </a:solidFill>
            </a:rPr>
            <a:t>Mucuripe</a:t>
          </a:r>
          <a:endParaRPr lang="pt-BR" sz="2500" kern="1200" dirty="0" smtClean="0">
            <a:solidFill>
              <a:schemeClr val="bg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500" kern="1200" dirty="0" smtClean="0">
              <a:solidFill>
                <a:schemeClr val="bg1"/>
              </a:solidFill>
            </a:rPr>
            <a:t> Jogos recreativos – Parcerias Clubes Sociais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2500" kern="1200" dirty="0" smtClean="0">
            <a:solidFill>
              <a:schemeClr val="bg1"/>
            </a:solidFill>
          </a:endParaRPr>
        </a:p>
      </dsp:txBody>
      <dsp:txXfrm>
        <a:off x="0" y="806591"/>
        <a:ext cx="7715304" cy="258336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EABF9-D0C5-4C7B-A83F-9138EED34145}">
      <dsp:nvSpPr>
        <dsp:cNvPr id="0" name=""/>
        <dsp:cNvSpPr/>
      </dsp:nvSpPr>
      <dsp:spPr>
        <a:xfrm>
          <a:off x="0" y="545640"/>
          <a:ext cx="7358114" cy="3480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71" tIns="1353820" rIns="571071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Reformular o Prêmio </a:t>
          </a:r>
          <a:r>
            <a:rPr lang="pt-BR" sz="2000" kern="1200" dirty="0" err="1" smtClean="0"/>
            <a:t>Sefin</a:t>
          </a:r>
          <a:r>
            <a:rPr lang="pt-BR" sz="2000" kern="1200" dirty="0" smtClean="0"/>
            <a:t> – 7ª edição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Oficina com os professores 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Secretaria de Educação do Município: parceria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smtClean="0"/>
            <a:t>Novas </a:t>
          </a:r>
          <a:r>
            <a:rPr lang="pt-BR" sz="2000" kern="1200" dirty="0" smtClean="0"/>
            <a:t>diretoras: sensibilização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Linhas de pesquisa nas Universidades: TCC </a:t>
          </a:r>
          <a:endParaRPr lang="pt-B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/>
        </a:p>
      </dsp:txBody>
      <dsp:txXfrm>
        <a:off x="0" y="545640"/>
        <a:ext cx="7358114" cy="3480750"/>
      </dsp:txXfrm>
    </dsp:sp>
    <dsp:sp modelId="{38D2E85B-92FA-44B6-9C04-9F3E26F09596}">
      <dsp:nvSpPr>
        <dsp:cNvPr id="0" name=""/>
        <dsp:cNvSpPr/>
      </dsp:nvSpPr>
      <dsp:spPr>
        <a:xfrm>
          <a:off x="367905" y="553373"/>
          <a:ext cx="5150679" cy="9516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2013</a:t>
          </a:r>
          <a:endParaRPr lang="pt-BR" sz="3600" kern="1200" dirty="0"/>
        </a:p>
      </dsp:txBody>
      <dsp:txXfrm>
        <a:off x="414362" y="599830"/>
        <a:ext cx="5057765" cy="85875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A6CA-B325-4EF3-9481-D99FEE2A3CCA}">
      <dsp:nvSpPr>
        <dsp:cNvPr id="0" name=""/>
        <dsp:cNvSpPr/>
      </dsp:nvSpPr>
      <dsp:spPr>
        <a:xfrm>
          <a:off x="0" y="0"/>
          <a:ext cx="4357718" cy="1199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u="none" kern="1200" dirty="0" smtClean="0"/>
            <a:t>Obrigada!</a:t>
          </a:r>
          <a:endParaRPr lang="pt-BR" sz="5000" u="none" kern="1200" dirty="0"/>
        </a:p>
      </dsp:txBody>
      <dsp:txXfrm>
        <a:off x="58543" y="58543"/>
        <a:ext cx="4240632" cy="1082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B80FE-E256-4CEE-B548-E4A790D8C8FC}">
      <dsp:nvSpPr>
        <dsp:cNvPr id="0" name=""/>
        <dsp:cNvSpPr/>
      </dsp:nvSpPr>
      <dsp:spPr>
        <a:xfrm>
          <a:off x="3495" y="0"/>
          <a:ext cx="3362787" cy="3096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u="none" kern="1200" dirty="0" smtClean="0"/>
            <a:t>ÁREA DE PESQUISA</a:t>
          </a:r>
          <a:endParaRPr lang="pt-BR" sz="3000" u="none" kern="1200" dirty="0"/>
        </a:p>
      </dsp:txBody>
      <dsp:txXfrm>
        <a:off x="3495" y="0"/>
        <a:ext cx="3362787" cy="928903"/>
      </dsp:txXfrm>
    </dsp:sp>
    <dsp:sp modelId="{0C37D7CB-3AB0-4AF1-86C2-B904B68E776A}">
      <dsp:nvSpPr>
        <dsp:cNvPr id="0" name=""/>
        <dsp:cNvSpPr/>
      </dsp:nvSpPr>
      <dsp:spPr>
        <a:xfrm>
          <a:off x="339774" y="928903"/>
          <a:ext cx="2690230" cy="2012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u="none" kern="1200" dirty="0" smtClean="0"/>
            <a:t>Profissionais, estudantes de graduação, mestres e doutores</a:t>
          </a:r>
        </a:p>
      </dsp:txBody>
      <dsp:txXfrm>
        <a:off x="398722" y="987851"/>
        <a:ext cx="2572334" cy="1894727"/>
      </dsp:txXfrm>
    </dsp:sp>
    <dsp:sp modelId="{456A304C-481B-4EE1-B3DD-263CAD04F2D7}">
      <dsp:nvSpPr>
        <dsp:cNvPr id="0" name=""/>
        <dsp:cNvSpPr/>
      </dsp:nvSpPr>
      <dsp:spPr>
        <a:xfrm>
          <a:off x="3618492" y="0"/>
          <a:ext cx="3362787" cy="3096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u="none" kern="1200" dirty="0" smtClean="0"/>
            <a:t>ÁREA DE IMPRENSA</a:t>
          </a:r>
        </a:p>
      </dsp:txBody>
      <dsp:txXfrm>
        <a:off x="3618492" y="0"/>
        <a:ext cx="3362787" cy="928903"/>
      </dsp:txXfrm>
    </dsp:sp>
    <dsp:sp modelId="{9370438A-1A12-4199-AF9F-2B54F4E26EA9}">
      <dsp:nvSpPr>
        <dsp:cNvPr id="0" name=""/>
        <dsp:cNvSpPr/>
      </dsp:nvSpPr>
      <dsp:spPr>
        <a:xfrm>
          <a:off x="3954771" y="929810"/>
          <a:ext cx="2690230" cy="93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u="none" kern="1200" dirty="0" smtClean="0"/>
            <a:t>Jornalistas</a:t>
          </a:r>
        </a:p>
      </dsp:txBody>
      <dsp:txXfrm>
        <a:off x="3982115" y="957154"/>
        <a:ext cx="2635542" cy="878902"/>
      </dsp:txXfrm>
    </dsp:sp>
    <dsp:sp modelId="{61885A32-DD27-47ED-AC18-612295F535A2}">
      <dsp:nvSpPr>
        <dsp:cNvPr id="0" name=""/>
        <dsp:cNvSpPr/>
      </dsp:nvSpPr>
      <dsp:spPr>
        <a:xfrm>
          <a:off x="3954771" y="2007029"/>
          <a:ext cx="2690230" cy="93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u="none" kern="1200" dirty="0" smtClean="0"/>
            <a:t>Comunicadores Populares</a:t>
          </a:r>
        </a:p>
      </dsp:txBody>
      <dsp:txXfrm>
        <a:off x="3982115" y="2034373"/>
        <a:ext cx="2635542" cy="878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F2F7-AE22-4C08-B944-FC70197A2D82}">
      <dsp:nvSpPr>
        <dsp:cNvPr id="0" name=""/>
        <dsp:cNvSpPr/>
      </dsp:nvSpPr>
      <dsp:spPr>
        <a:xfrm>
          <a:off x="0" y="9148"/>
          <a:ext cx="3857652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Quem participa?</a:t>
          </a:r>
          <a:endParaRPr lang="pt-BR" sz="3200" kern="1200" dirty="0"/>
        </a:p>
      </dsp:txBody>
      <dsp:txXfrm>
        <a:off x="37467" y="46615"/>
        <a:ext cx="3782718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6DDF9-CB63-49B1-B5B8-C6291E00D8D3}">
      <dsp:nvSpPr>
        <dsp:cNvPr id="0" name=""/>
        <dsp:cNvSpPr/>
      </dsp:nvSpPr>
      <dsp:spPr>
        <a:xfrm>
          <a:off x="3495" y="0"/>
          <a:ext cx="3362787" cy="3096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/>
            <a:t>ESCOLA</a:t>
          </a:r>
        </a:p>
      </dsp:txBody>
      <dsp:txXfrm>
        <a:off x="3495" y="0"/>
        <a:ext cx="3362787" cy="928903"/>
      </dsp:txXfrm>
    </dsp:sp>
    <dsp:sp modelId="{8196955B-F33B-4A93-8F31-2E24E2900665}">
      <dsp:nvSpPr>
        <dsp:cNvPr id="0" name=""/>
        <dsp:cNvSpPr/>
      </dsp:nvSpPr>
      <dsp:spPr>
        <a:xfrm>
          <a:off x="339774" y="928903"/>
          <a:ext cx="2690230" cy="2012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Estudantes da rede de ensino pública e privada com faixa etária entre 6 e 17 </a:t>
          </a:r>
          <a:r>
            <a:rPr lang="pt-BR" sz="2500" kern="1200" dirty="0" smtClean="0"/>
            <a:t>anos</a:t>
          </a:r>
          <a:endParaRPr lang="pt-BR" sz="2500" kern="1200" dirty="0"/>
        </a:p>
      </dsp:txBody>
      <dsp:txXfrm>
        <a:off x="398722" y="987851"/>
        <a:ext cx="2572334" cy="1894727"/>
      </dsp:txXfrm>
    </dsp:sp>
    <dsp:sp modelId="{3F70D2A0-4A33-4F40-BEEC-3A0A9974EA71}">
      <dsp:nvSpPr>
        <dsp:cNvPr id="0" name=""/>
        <dsp:cNvSpPr/>
      </dsp:nvSpPr>
      <dsp:spPr>
        <a:xfrm>
          <a:off x="3618492" y="0"/>
          <a:ext cx="3362787" cy="3096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Educadores-Professores</a:t>
          </a:r>
          <a:endParaRPr lang="pt-BR" sz="2600" kern="1200" dirty="0"/>
        </a:p>
      </dsp:txBody>
      <dsp:txXfrm>
        <a:off x="3618492" y="0"/>
        <a:ext cx="3362787" cy="928903"/>
      </dsp:txXfrm>
    </dsp:sp>
    <dsp:sp modelId="{006FD2A7-64E3-4657-ACB2-52FED589C805}">
      <dsp:nvSpPr>
        <dsp:cNvPr id="0" name=""/>
        <dsp:cNvSpPr/>
      </dsp:nvSpPr>
      <dsp:spPr>
        <a:xfrm>
          <a:off x="3954771" y="928903"/>
          <a:ext cx="2690230" cy="2012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que </a:t>
          </a:r>
          <a:r>
            <a:rPr lang="pt-BR" sz="2500" kern="1200" dirty="0"/>
            <a:t>desenvolvam projetos pedagógicos na área de educação </a:t>
          </a:r>
          <a:r>
            <a:rPr lang="pt-BR" sz="2500" kern="1200" dirty="0" smtClean="0"/>
            <a:t>fiscal</a:t>
          </a:r>
          <a:endParaRPr lang="pt-BR" sz="2500" kern="1200" dirty="0"/>
        </a:p>
      </dsp:txBody>
      <dsp:txXfrm>
        <a:off x="4013719" y="987851"/>
        <a:ext cx="2572334" cy="18947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F2F7-AE22-4C08-B944-FC70197A2D82}">
      <dsp:nvSpPr>
        <dsp:cNvPr id="0" name=""/>
        <dsp:cNvSpPr/>
      </dsp:nvSpPr>
      <dsp:spPr>
        <a:xfrm>
          <a:off x="0" y="9148"/>
          <a:ext cx="3857652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Quem participa?</a:t>
          </a:r>
          <a:endParaRPr lang="pt-BR" sz="3200" kern="1200" dirty="0"/>
        </a:p>
      </dsp:txBody>
      <dsp:txXfrm>
        <a:off x="37467" y="46615"/>
        <a:ext cx="3782718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2B0BF-BD1C-4DDE-8D12-FE0294342315}">
      <dsp:nvSpPr>
        <dsp:cNvPr id="0" name=""/>
        <dsp:cNvSpPr/>
      </dsp:nvSpPr>
      <dsp:spPr>
        <a:xfrm>
          <a:off x="0" y="395574"/>
          <a:ext cx="7358114" cy="352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071" tIns="541528" rIns="57107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3.947 trabalhos </a:t>
          </a:r>
          <a:r>
            <a:rPr lang="pt-BR" sz="2600" kern="1200" dirty="0"/>
            <a:t>inscritos em todos as edições do </a:t>
          </a:r>
          <a:r>
            <a:rPr lang="pt-BR" sz="2600" kern="1200" dirty="0" smtClean="0"/>
            <a:t>premio;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 smtClean="0"/>
            <a:t>Participação de mais de   80 escolas públicas e particulares; </a:t>
          </a:r>
          <a:endParaRPr lang="pt-B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/>
            <a:t>Dobro do número de </a:t>
          </a:r>
          <a:r>
            <a:rPr lang="pt-BR" sz="2600" kern="1200" dirty="0" smtClean="0"/>
            <a:t>pautas positivas </a:t>
          </a:r>
          <a:r>
            <a:rPr lang="pt-BR" sz="2600" kern="1200" dirty="0"/>
            <a:t>na imprensa.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600" kern="1200" dirty="0"/>
        </a:p>
      </dsp:txBody>
      <dsp:txXfrm>
        <a:off x="0" y="395574"/>
        <a:ext cx="7358114" cy="3521700"/>
      </dsp:txXfrm>
    </dsp:sp>
    <dsp:sp modelId="{91168661-D11B-48A6-B8CB-54D41E8A2E7A}">
      <dsp:nvSpPr>
        <dsp:cNvPr id="0" name=""/>
        <dsp:cNvSpPr/>
      </dsp:nvSpPr>
      <dsp:spPr>
        <a:xfrm>
          <a:off x="367905" y="11814"/>
          <a:ext cx="5150679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/>
            <a:t>BALANÇO DAS SEIS EDIÇÕES:</a:t>
          </a:r>
        </a:p>
      </dsp:txBody>
      <dsp:txXfrm>
        <a:off x="405372" y="49281"/>
        <a:ext cx="5075745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806" cy="495301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9001" y="0"/>
            <a:ext cx="2982806" cy="495301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3EFD7A6C-9BF0-428A-A6AF-6480FDA79758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82806" cy="495301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9001" y="9408981"/>
            <a:ext cx="2982806" cy="495301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3EED5072-94D8-4FF6-B1C8-526765A3D4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79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806" cy="495301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9001" y="0"/>
            <a:ext cx="2982806" cy="495301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EBD5736E-F017-4D58-BEC9-797EF6843C1E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0" tIns="46040" rIns="92080" bIns="4604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341" y="4705351"/>
            <a:ext cx="5506720" cy="4457701"/>
          </a:xfrm>
          <a:prstGeom prst="rect">
            <a:avLst/>
          </a:prstGeom>
        </p:spPr>
        <p:txBody>
          <a:bodyPr vert="horz" lIns="92080" tIns="46040" rIns="92080" bIns="4604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82806" cy="495301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9001" y="9408981"/>
            <a:ext cx="2982806" cy="495301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EE288495-A0FE-4320-A42D-D36AFE1B3F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1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978E04-A028-45D6-AC8F-81D14599B0C1}" type="slidenum">
              <a:rPr lang="pt-BR"/>
              <a:pPr/>
              <a:t>36</a:t>
            </a:fld>
            <a:endParaRPr lang="pt-BR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787" y="4705350"/>
            <a:ext cx="5017553" cy="44250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978E04-A028-45D6-AC8F-81D14599B0C1}" type="slidenum">
              <a:rPr lang="pt-BR"/>
              <a:pPr/>
              <a:t>37</a:t>
            </a:fld>
            <a:endParaRPr lang="pt-BR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787" y="4705350"/>
            <a:ext cx="5017553" cy="44250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978E04-A028-45D6-AC8F-81D14599B0C1}" type="slidenum">
              <a:rPr lang="pt-BR"/>
              <a:pPr/>
              <a:t>38</a:t>
            </a:fld>
            <a:endParaRPr lang="pt-BR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7787" y="4705350"/>
            <a:ext cx="5017553" cy="44250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88495-A0FE-4320-A42D-D36AFE1B3FDA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8588"/>
            <a:ext cx="7893050" cy="10668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>
          <a:xfrm>
            <a:off x="6705600" y="6172200"/>
            <a:ext cx="1873250" cy="425450"/>
          </a:xfrm>
        </p:spPr>
        <p:txBody>
          <a:bodyPr/>
          <a:lstStyle>
            <a:lvl1pPr>
              <a:defRPr/>
            </a:lvl1pPr>
          </a:lstStyle>
          <a:p>
            <a:fld id="{A09B9B9D-4BF3-4F75-9984-7E441B73137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DC33-DB86-477A-B97A-ED40E5E29D7A}" type="datetimeFigureOut">
              <a:rPr lang="pt-BR" smtClean="0"/>
              <a:pPr/>
              <a:t>17/04/2013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19FFD-B1B0-4FAA-9698-8C6939C8563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3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4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5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3.jpeg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.png"/><Relationship Id="rId4" Type="http://schemas.openxmlformats.org/officeDocument/2006/relationships/diagramData" Target="../diagrams/data16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openxmlformats.org/officeDocument/2006/relationships/diagramLayout" Target="../diagrams/layout18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12" Type="http://schemas.openxmlformats.org/officeDocument/2006/relationships/diagramData" Target="../diagrams/data18.xml"/><Relationship Id="rId2" Type="http://schemas.openxmlformats.org/officeDocument/2006/relationships/notesSlide" Target="../notesSlides/notesSlide15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11" Type="http://schemas.openxmlformats.org/officeDocument/2006/relationships/image" Target="../media/image3.jpeg"/><Relationship Id="rId5" Type="http://schemas.openxmlformats.org/officeDocument/2006/relationships/diagramLayout" Target="../diagrams/layout17.xml"/><Relationship Id="rId15" Type="http://schemas.openxmlformats.org/officeDocument/2006/relationships/diagramColors" Target="../diagrams/colors18.xml"/><Relationship Id="rId10" Type="http://schemas.openxmlformats.org/officeDocument/2006/relationships/image" Target="../media/image2.png"/><Relationship Id="rId4" Type="http://schemas.openxmlformats.org/officeDocument/2006/relationships/diagramData" Target="../diagrams/data17.xml"/><Relationship Id="rId9" Type="http://schemas.openxmlformats.org/officeDocument/2006/relationships/image" Target="../media/image1.png"/><Relationship Id="rId14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9.xml"/><Relationship Id="rId9" Type="http://schemas.openxmlformats.org/officeDocument/2006/relationships/image" Target="../media/image2.png"/><Relationship Id="rId1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20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5" Type="http://schemas.openxmlformats.org/officeDocument/2006/relationships/image" Target="../media/image3.jpeg"/><Relationship Id="rId10" Type="http://schemas.microsoft.com/office/2007/relationships/diagramDrawing" Target="../diagrams/drawing2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2.xml"/><Relationship Id="rId5" Type="http://schemas.openxmlformats.org/officeDocument/2006/relationships/image" Target="../media/image3.jpeg"/><Relationship Id="rId10" Type="http://schemas.microsoft.com/office/2007/relationships/diagramDrawing" Target="../diagrams/drawing2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3.xml"/><Relationship Id="rId5" Type="http://schemas.openxmlformats.org/officeDocument/2006/relationships/image" Target="../media/image3.jpeg"/><Relationship Id="rId10" Type="http://schemas.microsoft.com/office/2007/relationships/diagramDrawing" Target="../diagrams/drawing2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4.xml"/><Relationship Id="rId5" Type="http://schemas.openxmlformats.org/officeDocument/2006/relationships/image" Target="../media/image3.jpeg"/><Relationship Id="rId10" Type="http://schemas.microsoft.com/office/2007/relationships/diagramDrawing" Target="../diagrams/drawing2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5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5.xml"/><Relationship Id="rId11" Type="http://schemas.openxmlformats.org/officeDocument/2006/relationships/image" Target="../media/image12.jpeg"/><Relationship Id="rId5" Type="http://schemas.openxmlformats.org/officeDocument/2006/relationships/image" Target="../media/image3.jpeg"/><Relationship Id="rId10" Type="http://schemas.microsoft.com/office/2007/relationships/diagramDrawing" Target="../diagrams/drawing2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6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6.xml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microsoft.com/office/2007/relationships/diagramDrawing" Target="../diagrams/drawing2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12" Type="http://schemas.microsoft.com/office/2007/relationships/diagramDrawing" Target="../diagrams/drawing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diagramColors" Target="../diagrams/colors27.xml"/><Relationship Id="rId5" Type="http://schemas.openxmlformats.org/officeDocument/2006/relationships/image" Target="../media/image3.jpeg"/><Relationship Id="rId10" Type="http://schemas.openxmlformats.org/officeDocument/2006/relationships/diagramQuickStyle" Target="../diagrams/quickStyle27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12" Type="http://schemas.microsoft.com/office/2007/relationships/diagramDrawing" Target="../diagrams/drawing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diagramColors" Target="../diagrams/colors28.xml"/><Relationship Id="rId5" Type="http://schemas.openxmlformats.org/officeDocument/2006/relationships/image" Target="../media/image3.jpeg"/><Relationship Id="rId10" Type="http://schemas.openxmlformats.org/officeDocument/2006/relationships/diagramQuickStyle" Target="../diagrams/quickStyle28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12" Type="http://schemas.microsoft.com/office/2007/relationships/diagramDrawing" Target="../diagrams/drawing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diagramColors" Target="../diagrams/colors29.xml"/><Relationship Id="rId5" Type="http://schemas.openxmlformats.org/officeDocument/2006/relationships/image" Target="../media/image3.jpeg"/><Relationship Id="rId10" Type="http://schemas.openxmlformats.org/officeDocument/2006/relationships/diagramQuickStyle" Target="../diagrams/quickStyle29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0.xml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Data" Target="../diagrams/data32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openxmlformats.org/officeDocument/2006/relationships/image" Target="../media/image23.jpeg"/><Relationship Id="rId17" Type="http://schemas.microsoft.com/office/2007/relationships/diagramDrawing" Target="../diagrams/drawing32.xml"/><Relationship Id="rId2" Type="http://schemas.openxmlformats.org/officeDocument/2006/relationships/notesSlide" Target="../notesSlides/notesSlide28.xml"/><Relationship Id="rId16" Type="http://schemas.openxmlformats.org/officeDocument/2006/relationships/diagramColors" Target="../diagrams/colors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1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31.xml"/><Relationship Id="rId15" Type="http://schemas.openxmlformats.org/officeDocument/2006/relationships/diagramQuickStyle" Target="../diagrams/quickStyle32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1.xml"/><Relationship Id="rId9" Type="http://schemas.openxmlformats.org/officeDocument/2006/relationships/image" Target="../media/image2.png"/><Relationship Id="rId14" Type="http://schemas.openxmlformats.org/officeDocument/2006/relationships/diagramLayout" Target="../diagrams/layout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33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3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8.jpe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4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34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4.xml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5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35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5.xml"/><Relationship Id="rId9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6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36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6.xml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7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37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7.xml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8.xml"/><Relationship Id="rId11" Type="http://schemas.openxmlformats.org/officeDocument/2006/relationships/image" Target="../media/image33.jpeg"/><Relationship Id="rId5" Type="http://schemas.openxmlformats.org/officeDocument/2006/relationships/diagramQuickStyle" Target="../diagrams/quickStyle38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8.xml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9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39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9.xml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13" Type="http://schemas.microsoft.com/office/2007/relationships/diagramDrawing" Target="../diagrams/drawing41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40.xml"/><Relationship Id="rId12" Type="http://schemas.openxmlformats.org/officeDocument/2006/relationships/diagramColors" Target="../diagrams/colors41.xml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38.gif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0.xml"/><Relationship Id="rId11" Type="http://schemas.openxmlformats.org/officeDocument/2006/relationships/diagramQuickStyle" Target="../diagrams/quickStyle41.xml"/><Relationship Id="rId5" Type="http://schemas.openxmlformats.org/officeDocument/2006/relationships/diagramLayout" Target="../diagrams/layout40.xml"/><Relationship Id="rId15" Type="http://schemas.openxmlformats.org/officeDocument/2006/relationships/image" Target="../media/image2.png"/><Relationship Id="rId10" Type="http://schemas.openxmlformats.org/officeDocument/2006/relationships/diagramLayout" Target="../diagrams/layout41.xml"/><Relationship Id="rId4" Type="http://schemas.openxmlformats.org/officeDocument/2006/relationships/diagramData" Target="../diagrams/data40.xml"/><Relationship Id="rId9" Type="http://schemas.openxmlformats.org/officeDocument/2006/relationships/diagramData" Target="../diagrams/data41.xml"/><Relationship Id="rId1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13" Type="http://schemas.openxmlformats.org/officeDocument/2006/relationships/diagramLayout" Target="../diagrams/layout4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42.xml"/><Relationship Id="rId12" Type="http://schemas.openxmlformats.org/officeDocument/2006/relationships/diagramData" Target="../diagrams/data43.xml"/><Relationship Id="rId2" Type="http://schemas.openxmlformats.org/officeDocument/2006/relationships/notesSlide" Target="../notesSlides/notesSlide37.xml"/><Relationship Id="rId16" Type="http://schemas.microsoft.com/office/2007/relationships/diagramDrawing" Target="../diagrams/drawing4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2.xml"/><Relationship Id="rId11" Type="http://schemas.openxmlformats.org/officeDocument/2006/relationships/image" Target="../media/image38.gif"/><Relationship Id="rId5" Type="http://schemas.openxmlformats.org/officeDocument/2006/relationships/diagramLayout" Target="../diagrams/layout42.xml"/><Relationship Id="rId15" Type="http://schemas.openxmlformats.org/officeDocument/2006/relationships/diagramColors" Target="../diagrams/colors43.xml"/><Relationship Id="rId10" Type="http://schemas.openxmlformats.org/officeDocument/2006/relationships/image" Target="../media/image2.png"/><Relationship Id="rId4" Type="http://schemas.openxmlformats.org/officeDocument/2006/relationships/diagramData" Target="../diagrams/data42.xml"/><Relationship Id="rId9" Type="http://schemas.openxmlformats.org/officeDocument/2006/relationships/image" Target="../media/image37.png"/><Relationship Id="rId14" Type="http://schemas.openxmlformats.org/officeDocument/2006/relationships/diagramQuickStyle" Target="../diagrams/quickStyle43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4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4.xml"/><Relationship Id="rId11" Type="http://schemas.openxmlformats.org/officeDocument/2006/relationships/image" Target="../media/image38.gif"/><Relationship Id="rId5" Type="http://schemas.openxmlformats.org/officeDocument/2006/relationships/diagramLayout" Target="../diagrams/layout44.xml"/><Relationship Id="rId10" Type="http://schemas.openxmlformats.org/officeDocument/2006/relationships/image" Target="../media/image2.png"/><Relationship Id="rId4" Type="http://schemas.openxmlformats.org/officeDocument/2006/relationships/diagramData" Target="../diagrams/data44.xml"/><Relationship Id="rId9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10" Type="http://schemas.openxmlformats.org/officeDocument/2006/relationships/image" Target="../media/image3.jpeg"/><Relationship Id="rId4" Type="http://schemas.openxmlformats.org/officeDocument/2006/relationships/diagramData" Target="../diagrams/data45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image" Target="../media/image1.png"/><Relationship Id="rId7" Type="http://schemas.openxmlformats.org/officeDocument/2006/relationships/diagramData" Target="../diagrams/data4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atima.gondim@sefin.fortaleza.ce.gov.br" TargetMode="External"/><Relationship Id="rId11" Type="http://schemas.microsoft.com/office/2007/relationships/diagramDrawing" Target="../diagrams/drawing46.xml"/><Relationship Id="rId5" Type="http://schemas.openxmlformats.org/officeDocument/2006/relationships/image" Target="../media/image3.jpeg"/><Relationship Id="rId10" Type="http://schemas.openxmlformats.org/officeDocument/2006/relationships/diagramColors" Target="../diagrams/colors46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QuickStyle" Target="../diagrams/quickStyle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5.xml"/><Relationship Id="rId15" Type="http://schemas.microsoft.com/office/2007/relationships/diagramDrawing" Target="../diagrams/drawing6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Relationship Id="rId14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QuickStyle" Target="../diagrams/quickStyle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Layout" Target="../diagrams/layou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Data" Target="../diagrams/data8.xml"/><Relationship Id="rId5" Type="http://schemas.openxmlformats.org/officeDocument/2006/relationships/diagramQuickStyle" Target="../diagrams/quickStyle7.xml"/><Relationship Id="rId15" Type="http://schemas.microsoft.com/office/2007/relationships/diagramDrawing" Target="../diagrams/drawing8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Relationship Id="rId14" Type="http://schemas.openxmlformats.org/officeDocument/2006/relationships/diagramColors" Target="../diagrams/colors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3.jpeg"/><Relationship Id="rId10" Type="http://schemas.microsoft.com/office/2007/relationships/diagramDrawing" Target="../diagrams/drawing9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diagramQuickStyle" Target="../diagrams/quickStyle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12" Type="http://schemas.openxmlformats.org/officeDocument/2006/relationships/diagramLayout" Target="../diagrams/layou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diagramData" Target="../diagrams/data11.xml"/><Relationship Id="rId5" Type="http://schemas.openxmlformats.org/officeDocument/2006/relationships/diagramLayout" Target="../diagrams/layout10.xml"/><Relationship Id="rId15" Type="http://schemas.microsoft.com/office/2007/relationships/diagramDrawing" Target="../diagrams/drawing11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Relationship Id="rId14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556738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Célula de Educação</a:t>
            </a:r>
            <a:r>
              <a:rPr kumimoji="0" lang="pt-B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1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Fiiscal</a:t>
            </a:r>
            <a:r>
              <a:rPr kumimoji="0" lang="pt-BR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sz="1000" baseline="0" dirty="0" smtClean="0">
                <a:latin typeface="Arial" pitchFamily="34" charset="0"/>
                <a:cs typeface="Arial" pitchFamily="34" charset="0"/>
              </a:rPr>
              <a:t>Secretaria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de Finanças de Fortaleza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928662" y="1643050"/>
          <a:ext cx="7286676" cy="14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928662" y="364331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/>
                </a:solidFill>
              </a:rPr>
              <a:t>Encontro Internacional de Intercâmbio Técnico em Educação Fiscal</a:t>
            </a:r>
          </a:p>
          <a:p>
            <a:pPr algn="ctr"/>
            <a:r>
              <a:rPr lang="pt-BR" sz="2000" dirty="0" smtClean="0">
                <a:solidFill>
                  <a:schemeClr val="tx2"/>
                </a:solidFill>
              </a:rPr>
              <a:t>16 a 19 de abril de 2013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/>
        </p:nvGraphicFramePr>
        <p:xfrm>
          <a:off x="785786" y="1214422"/>
          <a:ext cx="735811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Prêmio Sefin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/>
        </p:nvGraphicFramePr>
        <p:xfrm>
          <a:off x="785786" y="1214422"/>
          <a:ext cx="735811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Prêmio Sefin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/>
        </p:nvGraphicFramePr>
        <p:xfrm>
          <a:off x="785786" y="1214422"/>
          <a:ext cx="735811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Prêmio Sefin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1000100" y="1714488"/>
          <a:ext cx="7215238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Rua General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Bezerril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755  Centro  CEP 60.055-100 Fortaleza, Ceará, Brasil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149490"/>
                </a:solidFill>
                <a:effectLst/>
                <a:latin typeface="Arial" pitchFamily="34" charset="0"/>
                <a:cs typeface="Arial" pitchFamily="34" charset="0"/>
              </a:rPr>
              <a:t>85 3105.1238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Prêmio Sefin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fantoches_ima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8911"/>
            <a:ext cx="7780338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45397839"/>
              </p:ext>
            </p:extLst>
          </p:nvPr>
        </p:nvGraphicFramePr>
        <p:xfrm>
          <a:off x="571472" y="1214422"/>
          <a:ext cx="7929618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928670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6732240" cy="764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0" y="1"/>
            <a:ext cx="673224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Material de educação fiscal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jogo ima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942899"/>
            <a:ext cx="6286543" cy="391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928662" y="1142984"/>
          <a:ext cx="735811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1"/>
            <a:ext cx="673224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de educação fiscal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Diagrama 14"/>
          <p:cNvGraphicFramePr/>
          <p:nvPr/>
        </p:nvGraphicFramePr>
        <p:xfrm>
          <a:off x="928662" y="5000636"/>
          <a:ext cx="735811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/>
        </p:nvGraphicFramePr>
        <p:xfrm>
          <a:off x="714348" y="1214422"/>
          <a:ext cx="7643866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pic>
        <p:nvPicPr>
          <p:cNvPr id="10" name="Picture 3" descr="lix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2571744"/>
            <a:ext cx="168433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não trabalho infanti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2571744"/>
            <a:ext cx="1651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respeite o professo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10" y="2571744"/>
            <a:ext cx="1626634" cy="275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f0662816.SEFIN-PMF\Desktop\JOGOS PEF\AS PRAÇAS SÃO MANTIDA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43174" y="2571744"/>
            <a:ext cx="173224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0" y="1"/>
            <a:ext cx="673224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educação fiscal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642910" y="928670"/>
          <a:ext cx="7643866" cy="144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pic>
        <p:nvPicPr>
          <p:cNvPr id="8" name="Picture 4" descr="paradidáticos_image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7290" y="2285992"/>
            <a:ext cx="59293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"/>
            <a:ext cx="673224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Material de educação fiscal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95536" y="836710"/>
            <a:ext cx="7543635" cy="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1000100" y="1357298"/>
          <a:ext cx="692948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79512" y="0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Reflexões em sala de aula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1000100" y="1357298"/>
          <a:ext cx="692948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Reflexões em sala de aula 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827584" y="1571612"/>
          <a:ext cx="7244878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589240"/>
            <a:ext cx="8820472" cy="1013230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 de Educação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Fiscal de Fortaleza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1000100" y="1357298"/>
          <a:ext cx="692948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Reflexões em sala de aula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1000100" y="1357298"/>
          <a:ext cx="692948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Reflexões em sala de aula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Ações de educação fiscal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Diagrama 13"/>
          <p:cNvGraphicFramePr/>
          <p:nvPr/>
        </p:nvGraphicFramePr>
        <p:xfrm>
          <a:off x="500034" y="1000108"/>
          <a:ext cx="785818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Imagem 9" descr="Z:\COPLAN\CEDUF\Fotos\Premio Sefin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2285992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Z:\Assessoria Econômica\Banco de Imagens_Comunicação\Eventos - SEFIN\Entrega Prêmio SEFIN 2011\RUB_075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2285992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Rua General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Bezerril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755  Centro  CEP 60.055-100 Fortaleza, Ceará, Brasil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149490"/>
                </a:solidFill>
                <a:effectLst/>
                <a:latin typeface="Arial" pitchFamily="34" charset="0"/>
                <a:cs typeface="Arial" pitchFamily="34" charset="0"/>
              </a:rPr>
              <a:t>85 3105.1238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Ações de educação fiscal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Diagrama 13"/>
          <p:cNvGraphicFramePr/>
          <p:nvPr/>
        </p:nvGraphicFramePr>
        <p:xfrm>
          <a:off x="571472" y="1000108"/>
          <a:ext cx="785818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Imagem 12" descr="IMG_637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4" y="2500306"/>
            <a:ext cx="3964809" cy="2643206"/>
          </a:xfrm>
          <a:prstGeom prst="rect">
            <a:avLst/>
          </a:prstGeom>
        </p:spPr>
      </p:pic>
      <p:pic>
        <p:nvPicPr>
          <p:cNvPr id="16" name="Imagem 15" descr="IMG_638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36280" y="2500306"/>
            <a:ext cx="396481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Ações de educação fiscal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m 10" descr="DSC0585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285992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DSC0585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285992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Diagrama 13"/>
          <p:cNvGraphicFramePr/>
          <p:nvPr/>
        </p:nvGraphicFramePr>
        <p:xfrm>
          <a:off x="500034" y="1000108"/>
          <a:ext cx="785818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pic>
        <p:nvPicPr>
          <p:cNvPr id="13" name="Picture 4" descr="DSC047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328" y="2285992"/>
            <a:ext cx="38077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Rua General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Bezerril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755  Centro  CEP 60.055-100 Fortaleza, Ceará, Brasil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149490"/>
                </a:solidFill>
                <a:effectLst/>
                <a:latin typeface="Arial" pitchFamily="34" charset="0"/>
                <a:cs typeface="Arial" pitchFamily="34" charset="0"/>
              </a:rPr>
              <a:t>85 3105.1238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Ações de educação fiscal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agem 14" descr="Z:\COPLAN\CEDUF\Fotos\Teatro na Escol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85992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Diagrama 19"/>
          <p:cNvGraphicFramePr/>
          <p:nvPr/>
        </p:nvGraphicFramePr>
        <p:xfrm>
          <a:off x="642910" y="1000108"/>
          <a:ext cx="785818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Ações de educação fiscal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m 10" descr="Z:\COPLAN\CEDUF\Fotos\CIE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357430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Z:\Assessoria Econômica\CIEF 2012\FOTOS CIEF 2012\prêmio sefin e coquetel\IMG_630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357430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a 14"/>
          <p:cNvGraphicFramePr/>
          <p:nvPr/>
        </p:nvGraphicFramePr>
        <p:xfrm>
          <a:off x="500034" y="1000108"/>
          <a:ext cx="785818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32562670"/>
              </p:ext>
            </p:extLst>
          </p:nvPr>
        </p:nvGraphicFramePr>
        <p:xfrm>
          <a:off x="785786" y="1643050"/>
          <a:ext cx="7643866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Rua General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Bezerril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755  Centro  CEP 60.055-100 Fortaleza, Ceará, Brasil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149490"/>
                </a:solidFill>
                <a:effectLst/>
                <a:latin typeface="Arial" pitchFamily="34" charset="0"/>
                <a:cs typeface="Arial" pitchFamily="34" charset="0"/>
              </a:rPr>
              <a:t>85 3105.1238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Educação fiscal nas escolas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928662" y="1285860"/>
          <a:ext cx="735811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pic>
        <p:nvPicPr>
          <p:cNvPr id="12" name="Picture 2" descr="Z:\COPLAN\CEDUF\Fotos\escola\2012-05-05 12.06.2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2143116"/>
            <a:ext cx="3619525" cy="2714644"/>
          </a:xfrm>
          <a:prstGeom prst="rect">
            <a:avLst/>
          </a:prstGeom>
          <a:noFill/>
        </p:spPr>
      </p:pic>
      <p:pic>
        <p:nvPicPr>
          <p:cNvPr id="14" name="Picture 3" descr="Z:\COPLAN\CEDUF\Fotos\escola\2012-05-05 12.07.4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2143116"/>
            <a:ext cx="3643338" cy="2732504"/>
          </a:xfrm>
          <a:prstGeom prst="rect">
            <a:avLst/>
          </a:prstGeom>
          <a:noFill/>
        </p:spPr>
      </p:pic>
      <p:graphicFrame>
        <p:nvGraphicFramePr>
          <p:cNvPr id="16" name="Diagrama 15"/>
          <p:cNvGraphicFramePr/>
          <p:nvPr/>
        </p:nvGraphicFramePr>
        <p:xfrm>
          <a:off x="928662" y="5000636"/>
          <a:ext cx="7358114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Educação fiscal nas escolas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857224" y="1285860"/>
          <a:ext cx="735811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Rua General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Bezerril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755  Centro  CEP 60.055-100 Fortaleza, Ceará, Brasil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149490"/>
                </a:solidFill>
                <a:effectLst/>
                <a:latin typeface="Arial" pitchFamily="34" charset="0"/>
                <a:cs typeface="Arial" pitchFamily="34" charset="0"/>
              </a:rPr>
              <a:t>85 3105.1238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Educação fiscal nas escolas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agem 12" descr="SDC1634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224" y="2482422"/>
            <a:ext cx="3500462" cy="2732504"/>
          </a:xfrm>
          <a:prstGeom prst="rect">
            <a:avLst/>
          </a:prstGeom>
        </p:spPr>
      </p:pic>
      <p:pic>
        <p:nvPicPr>
          <p:cNvPr id="14" name="Picture 4" descr="E:\escola catulo da paixão cearense\DSCN36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2500306"/>
            <a:ext cx="292895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827584" y="1916832"/>
          <a:ext cx="69847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pontos da Lei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857224" y="1285860"/>
          <a:ext cx="735811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Educação fiscal nas escolas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m 11" descr="cordel 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8662" y="2571744"/>
            <a:ext cx="2377246" cy="2911921"/>
          </a:xfrm>
          <a:prstGeom prst="rect">
            <a:avLst/>
          </a:prstGeom>
        </p:spPr>
      </p:pic>
      <p:pic>
        <p:nvPicPr>
          <p:cNvPr id="14" name="Imagem 13" descr="cordel 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71868" y="2571744"/>
            <a:ext cx="2215528" cy="2786082"/>
          </a:xfrm>
          <a:prstGeom prst="rect">
            <a:avLst/>
          </a:prstGeom>
        </p:spPr>
      </p:pic>
      <p:pic>
        <p:nvPicPr>
          <p:cNvPr id="16" name="Imagem 15" descr="cordel 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00760" y="2567306"/>
            <a:ext cx="1928826" cy="279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857224" y="1285860"/>
          <a:ext cx="735811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Educação fiscal nas escolas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2" descr="Z:\COPLAN\CEDUF\Escolas\escola catulo da paixão cearense\2012-05-05 12.13.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2571744"/>
            <a:ext cx="3143272" cy="2357454"/>
          </a:xfrm>
          <a:prstGeom prst="rect">
            <a:avLst/>
          </a:prstGeom>
          <a:noFill/>
        </p:spPr>
      </p:pic>
      <p:pic>
        <p:nvPicPr>
          <p:cNvPr id="15" name="Picture 4" descr="E:\escola catulo da paixão cearense\DSCN36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2348717"/>
            <a:ext cx="3500462" cy="298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857224" y="1285860"/>
          <a:ext cx="735811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Educação fiscal nas escolas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 descr="G:\DCIM\104MSDCF\DSC0558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2492896"/>
            <a:ext cx="612068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857224" y="1285860"/>
          <a:ext cx="735811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Educação fiscal nas escolas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G:\DCIM\104MSDCF\DSC0558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2492896"/>
            <a:ext cx="655272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/>
        </p:nvGraphicFramePr>
        <p:xfrm>
          <a:off x="857224" y="1285860"/>
          <a:ext cx="735811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Educação fiscal nas escolas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G:\DCIM\104MSDCF\DSC0558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2492896"/>
            <a:ext cx="3312368" cy="3456384"/>
          </a:xfrm>
          <a:prstGeom prst="rect">
            <a:avLst/>
          </a:prstGeom>
          <a:noFill/>
        </p:spPr>
      </p:pic>
      <p:pic>
        <p:nvPicPr>
          <p:cNvPr id="3075" name="Picture 3" descr="G:\DCIM\104MSDCF\DSC0558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2420888"/>
            <a:ext cx="352839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642910" y="928670"/>
          <a:ext cx="7643866" cy="144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"/>
            <a:ext cx="673224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33" y="2285992"/>
            <a:ext cx="5286412" cy="412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/>
        </p:nvGraphicFramePr>
        <p:xfrm>
          <a:off x="500034" y="1214422"/>
          <a:ext cx="814393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500034" y="4214818"/>
          <a:ext cx="8143932" cy="151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5" name="Imagem 14" descr="rodape RETRATO TRANSPARENTE PN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5691528"/>
            <a:ext cx="9144000" cy="1237934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5720" y="6138514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000164" y="785794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brasao horizontal TRANSPARENTE gif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72296" y="71414"/>
            <a:ext cx="2285984" cy="879225"/>
          </a:xfrm>
          <a:prstGeom prst="rect">
            <a:avLst/>
          </a:prstGeom>
          <a:noFill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Educação fiscal nas escolas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/>
        </p:nvGraphicFramePr>
        <p:xfrm>
          <a:off x="785786" y="2000240"/>
          <a:ext cx="764386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m 14" descr="rodape RETRATO TRANSPARENTE 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691528"/>
            <a:ext cx="9144000" cy="1237934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5720" y="6138514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000164" y="785794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brasao horizontal TRANSPARENTE gif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72296" y="71414"/>
            <a:ext cx="2285984" cy="879225"/>
          </a:xfrm>
          <a:prstGeom prst="rect">
            <a:avLst/>
          </a:prstGeom>
          <a:noFill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Educação fiscal nas escolas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Diagrama 13"/>
          <p:cNvGraphicFramePr/>
          <p:nvPr/>
        </p:nvGraphicFramePr>
        <p:xfrm>
          <a:off x="785786" y="1142984"/>
          <a:ext cx="764386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/>
        </p:nvGraphicFramePr>
        <p:xfrm>
          <a:off x="714348" y="2143116"/>
          <a:ext cx="771530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m 14" descr="rodape RETRATO TRANSPARENTE P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620066"/>
            <a:ext cx="9144000" cy="1237934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5720" y="6138514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764704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brasao horizontal TRANSPARENTE gif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72296" y="71414"/>
            <a:ext cx="2285984" cy="879225"/>
          </a:xfrm>
          <a:prstGeom prst="rect">
            <a:avLst/>
          </a:prstGeom>
          <a:noFill/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Educação fiscal nas escolas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714348" y="1357750"/>
            <a:ext cx="7679585" cy="713928"/>
            <a:chOff x="0" y="451"/>
            <a:chExt cx="7643866" cy="713928"/>
          </a:xfrm>
          <a:scene3d>
            <a:camera prst="orthographicFront"/>
            <a:lightRig rig="flat" dir="t"/>
          </a:scene3d>
        </p:grpSpPr>
        <p:sp>
          <p:nvSpPr>
            <p:cNvPr id="18" name="Retângulo de cantos arredondados 17"/>
            <p:cNvSpPr/>
            <p:nvPr/>
          </p:nvSpPr>
          <p:spPr>
            <a:xfrm>
              <a:off x="0" y="451"/>
              <a:ext cx="7643866" cy="713928"/>
            </a:xfrm>
            <a:prstGeom prst="roundRect">
              <a:avLst/>
            </a:prstGeom>
            <a:no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34851" y="35302"/>
              <a:ext cx="7574164" cy="6442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kern="1200" dirty="0" smtClean="0"/>
                <a:t>Farol da Cidadania </a:t>
              </a:r>
              <a:endParaRPr lang="pt-BR" sz="2900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/>
        </p:nvGraphicFramePr>
        <p:xfrm>
          <a:off x="785786" y="1214422"/>
          <a:ext cx="735811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noProof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Desafios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pic>
        <p:nvPicPr>
          <p:cNvPr id="11" name="Imagem 10" descr="logo sefin_7a_edica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2457" y="1571612"/>
            <a:ext cx="6049939" cy="284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71604" y="4149080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7875"/>
            <a:r>
              <a:rPr lang="pt-BR" dirty="0" smtClean="0"/>
              <a:t>Fátima </a:t>
            </a:r>
            <a:r>
              <a:rPr lang="pt-BR" dirty="0" err="1" smtClean="0"/>
              <a:t>Gondim</a:t>
            </a:r>
            <a:r>
              <a:rPr lang="pt-BR" dirty="0" smtClean="0"/>
              <a:t> Farias</a:t>
            </a:r>
          </a:p>
          <a:p>
            <a:pPr marL="3317875"/>
            <a:r>
              <a:rPr lang="pt-BR" dirty="0" smtClean="0">
                <a:hlinkClick r:id="rId6"/>
              </a:rPr>
              <a:t>Fatima.gondim@sefin.fortaleza.ce.gov.br</a:t>
            </a:r>
            <a:r>
              <a:rPr lang="pt-BR" dirty="0" smtClean="0"/>
              <a:t> (55-85-34523495)</a:t>
            </a:r>
          </a:p>
          <a:p>
            <a:pPr marL="3317875"/>
            <a:r>
              <a:rPr lang="pt-BR" dirty="0" smtClean="0"/>
              <a:t>Célula de Educação Fiscal</a:t>
            </a:r>
          </a:p>
          <a:p>
            <a:pPr marL="3317875"/>
            <a:r>
              <a:rPr lang="pt-BR" dirty="0" smtClean="0"/>
              <a:t>Secretaria de Finanças de Fortaleza</a:t>
            </a:r>
            <a:endParaRPr lang="pt-BR" dirty="0"/>
          </a:p>
        </p:txBody>
      </p:sp>
      <p:graphicFrame>
        <p:nvGraphicFramePr>
          <p:cNvPr id="11" name="Diagrama 10"/>
          <p:cNvGraphicFramePr/>
          <p:nvPr/>
        </p:nvGraphicFramePr>
        <p:xfrm>
          <a:off x="2285984" y="2071678"/>
          <a:ext cx="4357718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944810" y="1340768"/>
          <a:ext cx="6984776" cy="394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Prêmio Sefin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944810" y="2190044"/>
          <a:ext cx="69847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graphicFrame>
        <p:nvGraphicFramePr>
          <p:cNvPr id="12" name="Diagrama 11"/>
          <p:cNvGraphicFramePr/>
          <p:nvPr/>
        </p:nvGraphicFramePr>
        <p:xfrm>
          <a:off x="2500298" y="1071546"/>
          <a:ext cx="385765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Prêmio Sefin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944810" y="2190044"/>
          <a:ext cx="69847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Rua General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Bezerril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755  Centro  CEP 60.055-100 Fortaleza, Ceará, Brasil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149490"/>
                </a:solidFill>
                <a:effectLst/>
                <a:latin typeface="Arial" pitchFamily="34" charset="0"/>
                <a:cs typeface="Arial" pitchFamily="34" charset="0"/>
              </a:rPr>
              <a:t>85 3105.1238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2500298" y="1071546"/>
          <a:ext cx="385765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Prêmio Sefin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Rua General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Bezerril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755  Centro  CEP 60.055-100 Fortaleza, Ceará, Brasil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rgbClr val="149490"/>
                </a:solidFill>
                <a:effectLst/>
                <a:latin typeface="Arial" pitchFamily="34" charset="0"/>
                <a:cs typeface="Arial" pitchFamily="34" charset="0"/>
              </a:rPr>
              <a:t>85 3105.1238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785786" y="1643050"/>
          <a:ext cx="735811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Prêmio Sefin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57224" y="1000108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oda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12114"/>
            <a:ext cx="9144000" cy="1301262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/>
        </p:nvGraphicFramePr>
        <p:xfrm>
          <a:off x="785786" y="1857364"/>
          <a:ext cx="7358114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90993"/>
            <a:ext cx="7543635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5297" y="146050"/>
            <a:ext cx="2035175" cy="784225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034" y="6000768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Célula de Educação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Fiiscal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pt-BR" sz="1000" dirty="0" smtClean="0">
                <a:latin typeface="Arial" pitchFamily="34" charset="0"/>
                <a:cs typeface="Arial" pitchFamily="34" charset="0"/>
              </a:rPr>
              <a:t>Secretaria de Finanças de Fortaleza</a:t>
            </a:r>
          </a:p>
        </p:txBody>
      </p:sp>
      <p:graphicFrame>
        <p:nvGraphicFramePr>
          <p:cNvPr id="13" name="Diagrama 12"/>
          <p:cNvGraphicFramePr/>
          <p:nvPr/>
        </p:nvGraphicFramePr>
        <p:xfrm>
          <a:off x="1142976" y="928670"/>
          <a:ext cx="371477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142876" y="1"/>
            <a:ext cx="657226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Prêmio Sefin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1697</Words>
  <Application>Microsoft Office PowerPoint</Application>
  <PresentationFormat>Apresentação na tela (4:3)</PresentationFormat>
  <Paragraphs>281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reunião com a SME</dc:title>
  <dc:creator>Hp</dc:creator>
  <cp:lastModifiedBy>Arthur Pomnitz de Gouvêa</cp:lastModifiedBy>
  <cp:revision>285</cp:revision>
  <dcterms:created xsi:type="dcterms:W3CDTF">2013-03-01T14:16:44Z</dcterms:created>
  <dcterms:modified xsi:type="dcterms:W3CDTF">2013-04-17T14:55:38Z</dcterms:modified>
</cp:coreProperties>
</file>